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56" r:id="rId5"/>
    <p:sldId id="283" r:id="rId6"/>
    <p:sldId id="286" r:id="rId7"/>
    <p:sldId id="287" r:id="rId8"/>
    <p:sldId id="294" r:id="rId9"/>
    <p:sldId id="323" r:id="rId10"/>
    <p:sldId id="320" r:id="rId11"/>
    <p:sldId id="321" r:id="rId12"/>
    <p:sldId id="319" r:id="rId13"/>
    <p:sldId id="310" r:id="rId14"/>
    <p:sldId id="322" r:id="rId15"/>
    <p:sldId id="271" r:id="rId16"/>
    <p:sldId id="276" r:id="rId17"/>
    <p:sldId id="318" r:id="rId18"/>
    <p:sldId id="291" r:id="rId19"/>
    <p:sldId id="293" r:id="rId20"/>
    <p:sldId id="302" r:id="rId21"/>
    <p:sldId id="290" r:id="rId22"/>
    <p:sldId id="296" r:id="rId23"/>
    <p:sldId id="297" r:id="rId24"/>
    <p:sldId id="298" r:id="rId25"/>
    <p:sldId id="299" r:id="rId26"/>
    <p:sldId id="303" r:id="rId27"/>
    <p:sldId id="295" r:id="rId28"/>
    <p:sldId id="304" r:id="rId29"/>
    <p:sldId id="305" r:id="rId30"/>
    <p:sldId id="306" r:id="rId31"/>
    <p:sldId id="307" r:id="rId32"/>
    <p:sldId id="308" r:id="rId33"/>
    <p:sldId id="300" r:id="rId34"/>
    <p:sldId id="313" r:id="rId35"/>
    <p:sldId id="314" r:id="rId36"/>
    <p:sldId id="315" r:id="rId37"/>
    <p:sldId id="317" r:id="rId38"/>
    <p:sldId id="316" r:id="rId39"/>
    <p:sldId id="311" r:id="rId40"/>
    <p:sldId id="312" r:id="rId41"/>
    <p:sldId id="282" r:id="rId42"/>
    <p:sldId id="281" r:id="rId43"/>
    <p:sldId id="280" r:id="rId44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000000"/>
    <a:srgbClr val="FF0066"/>
    <a:srgbClr val="7D7D7D"/>
    <a:srgbClr val="F3F3F3"/>
    <a:srgbClr val="66FF33"/>
    <a:srgbClr val="FFFFFF"/>
    <a:srgbClr val="9B989E"/>
    <a:srgbClr val="DCDCDC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71500E-B96C-4F3A-822A-717BBD613A21}" v="15" dt="2022-09-11T04:30:29.4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6" autoAdjust="0"/>
    <p:restoredTop sz="94672"/>
  </p:normalViewPr>
  <p:slideViewPr>
    <p:cSldViewPr snapToGrid="0">
      <p:cViewPr varScale="1">
        <p:scale>
          <a:sx n="79" d="100"/>
          <a:sy n="79" d="100"/>
        </p:scale>
        <p:origin x="50" y="2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ko YULIANTORO" userId="fb86bed2-ee85-46fd-b362-cdeb2c687dfd" providerId="ADAL" clId="{6D6F975E-7550-4C69-9032-C60BC8CB399A}"/>
    <pc:docChg chg="modSld modMainMaster">
      <pc:chgData name="Joko YULIANTORO" userId="fb86bed2-ee85-46fd-b362-cdeb2c687dfd" providerId="ADAL" clId="{6D6F975E-7550-4C69-9032-C60BC8CB399A}" dt="2021-12-21T12:05:34.074" v="3" actId="20577"/>
      <pc:docMkLst>
        <pc:docMk/>
      </pc:docMkLst>
      <pc:sldChg chg="modSp mod">
        <pc:chgData name="Joko YULIANTORO" userId="fb86bed2-ee85-46fd-b362-cdeb2c687dfd" providerId="ADAL" clId="{6D6F975E-7550-4C69-9032-C60BC8CB399A}" dt="2021-12-21T12:05:34.074" v="3" actId="20577"/>
        <pc:sldMkLst>
          <pc:docMk/>
          <pc:sldMk cId="955412150" sldId="256"/>
        </pc:sldMkLst>
        <pc:spChg chg="mod">
          <ac:chgData name="Joko YULIANTORO" userId="fb86bed2-ee85-46fd-b362-cdeb2c687dfd" providerId="ADAL" clId="{6D6F975E-7550-4C69-9032-C60BC8CB399A}" dt="2021-12-21T12:05:34.074" v="3" actId="20577"/>
          <ac:spMkLst>
            <pc:docMk/>
            <pc:sldMk cId="955412150" sldId="256"/>
            <ac:spMk id="2" creationId="{22DEB2C2-08B9-4A88-8206-D549B048D983}"/>
          </ac:spMkLst>
        </pc:spChg>
      </pc:sldChg>
      <pc:sldMasterChg chg="modSp modSldLayout">
        <pc:chgData name="Joko YULIANTORO" userId="fb86bed2-ee85-46fd-b362-cdeb2c687dfd" providerId="ADAL" clId="{6D6F975E-7550-4C69-9032-C60BC8CB399A}" dt="2021-12-21T01:51:59.038" v="1"/>
        <pc:sldMasterMkLst>
          <pc:docMk/>
          <pc:sldMasterMk cId="2687004505" sldId="2147483648"/>
        </pc:sldMasterMkLst>
        <pc:spChg chg="mod">
          <ac:chgData name="Joko YULIANTORO" userId="fb86bed2-ee85-46fd-b362-cdeb2c687dfd" providerId="ADAL" clId="{6D6F975E-7550-4C69-9032-C60BC8CB399A}" dt="2021-12-21T01:51:59.038" v="1"/>
          <ac:spMkLst>
            <pc:docMk/>
            <pc:sldMasterMk cId="2687004505" sldId="2147483648"/>
            <ac:spMk id="7" creationId="{8C7A8562-B6C4-4F72-9A77-9CE22CA5E603}"/>
          </ac:spMkLst>
        </pc:spChg>
        <pc:sldLayoutChg chg="modSp">
          <pc:chgData name="Joko YULIANTORO" userId="fb86bed2-ee85-46fd-b362-cdeb2c687dfd" providerId="ADAL" clId="{6D6F975E-7550-4C69-9032-C60BC8CB399A}" dt="2021-12-21T01:51:59.038" v="1"/>
          <pc:sldLayoutMkLst>
            <pc:docMk/>
            <pc:sldMasterMk cId="2687004505" sldId="2147483648"/>
            <pc:sldLayoutMk cId="729335897" sldId="2147483688"/>
          </pc:sldLayoutMkLst>
          <pc:spChg chg="mod">
            <ac:chgData name="Joko YULIANTORO" userId="fb86bed2-ee85-46fd-b362-cdeb2c687dfd" providerId="ADAL" clId="{6D6F975E-7550-4C69-9032-C60BC8CB399A}" dt="2021-12-21T01:51:59.038" v="1"/>
            <ac:spMkLst>
              <pc:docMk/>
              <pc:sldMasterMk cId="2687004505" sldId="2147483648"/>
              <pc:sldLayoutMk cId="729335897" sldId="2147483688"/>
              <ac:spMk id="9" creationId="{B1276487-FCB5-41AE-AABF-4F891639BE4C}"/>
            </ac:spMkLst>
          </pc:spChg>
        </pc:sldLayoutChg>
        <pc:sldLayoutChg chg="modSp">
          <pc:chgData name="Joko YULIANTORO" userId="fb86bed2-ee85-46fd-b362-cdeb2c687dfd" providerId="ADAL" clId="{6D6F975E-7550-4C69-9032-C60BC8CB399A}" dt="2021-12-21T01:51:52.813" v="0"/>
          <pc:sldLayoutMkLst>
            <pc:docMk/>
            <pc:sldMasterMk cId="2687004505" sldId="2147483648"/>
            <pc:sldLayoutMk cId="1235238134" sldId="2147483689"/>
          </pc:sldLayoutMkLst>
          <pc:spChg chg="mod">
            <ac:chgData name="Joko YULIANTORO" userId="fb86bed2-ee85-46fd-b362-cdeb2c687dfd" providerId="ADAL" clId="{6D6F975E-7550-4C69-9032-C60BC8CB399A}" dt="2021-12-21T01:51:52.813" v="0"/>
            <ac:spMkLst>
              <pc:docMk/>
              <pc:sldMasterMk cId="2687004505" sldId="2147483648"/>
              <pc:sldLayoutMk cId="1235238134" sldId="2147483689"/>
              <ac:spMk id="10" creationId="{13876F7C-2569-4D42-82DB-D658C78C08A7}"/>
            </ac:spMkLst>
          </pc:spChg>
          <pc:spChg chg="mod">
            <ac:chgData name="Joko YULIANTORO" userId="fb86bed2-ee85-46fd-b362-cdeb2c687dfd" providerId="ADAL" clId="{6D6F975E-7550-4C69-9032-C60BC8CB399A}" dt="2021-12-21T01:51:52.813" v="0"/>
            <ac:spMkLst>
              <pc:docMk/>
              <pc:sldMasterMk cId="2687004505" sldId="2147483648"/>
              <pc:sldLayoutMk cId="1235238134" sldId="2147483689"/>
              <ac:spMk id="64" creationId="{70E781AC-0A91-4FBA-956B-DE9C2D61E729}"/>
            </ac:spMkLst>
          </pc:spChg>
        </pc:sldLayoutChg>
      </pc:sldMasterChg>
    </pc:docChg>
  </pc:docChgLst>
  <pc:docChgLst>
    <pc:chgData name="Joko Yuliantoro" userId="c0f8cccc85ad89cc" providerId="LiveId" clId="{2525012D-66F3-41F0-9986-B5F577C2D6E5}"/>
    <pc:docChg chg="modMainMaster">
      <pc:chgData name="Joko Yuliantoro" userId="c0f8cccc85ad89cc" providerId="LiveId" clId="{2525012D-66F3-41F0-9986-B5F577C2D6E5}" dt="2021-05-10T06:13:24.420" v="0"/>
      <pc:docMkLst>
        <pc:docMk/>
      </pc:docMkLst>
      <pc:sldMasterChg chg="modSp">
        <pc:chgData name="Joko Yuliantoro" userId="c0f8cccc85ad89cc" providerId="LiveId" clId="{2525012D-66F3-41F0-9986-B5F577C2D6E5}" dt="2021-05-10T06:13:24.420" v="0"/>
        <pc:sldMasterMkLst>
          <pc:docMk/>
          <pc:sldMasterMk cId="2687004505" sldId="2147483648"/>
        </pc:sldMasterMkLst>
        <pc:spChg chg="mod">
          <ac:chgData name="Joko Yuliantoro" userId="c0f8cccc85ad89cc" providerId="LiveId" clId="{2525012D-66F3-41F0-9986-B5F577C2D6E5}" dt="2021-05-10T06:13:24.420" v="0"/>
          <ac:spMkLst>
            <pc:docMk/>
            <pc:sldMasterMk cId="2687004505" sldId="2147483648"/>
            <ac:spMk id="7" creationId="{8C7A8562-B6C4-4F72-9A77-9CE22CA5E603}"/>
          </ac:spMkLst>
        </pc:spChg>
      </pc:sldMasterChg>
    </pc:docChg>
  </pc:docChgLst>
  <pc:docChgLst>
    <pc:chgData name="Joko YULIANTORO" userId="fb86bed2-ee85-46fd-b362-cdeb2c687dfd" providerId="ADAL" clId="{864F4374-3B2F-4BFE-B643-B1F39128FB3A}"/>
    <pc:docChg chg="custSel addSld delSld modSld modMainMaster addSection delSection">
      <pc:chgData name="Joko YULIANTORO" userId="fb86bed2-ee85-46fd-b362-cdeb2c687dfd" providerId="ADAL" clId="{864F4374-3B2F-4BFE-B643-B1F39128FB3A}" dt="2022-03-10T13:22:46.627" v="31" actId="2696"/>
      <pc:docMkLst>
        <pc:docMk/>
      </pc:docMkLst>
      <pc:sldChg chg="modSp mod">
        <pc:chgData name="Joko YULIANTORO" userId="fb86bed2-ee85-46fd-b362-cdeb2c687dfd" providerId="ADAL" clId="{864F4374-3B2F-4BFE-B643-B1F39128FB3A}" dt="2022-03-04T10:22:25.744" v="4" actId="20577"/>
        <pc:sldMkLst>
          <pc:docMk/>
          <pc:sldMk cId="955412150" sldId="256"/>
        </pc:sldMkLst>
        <pc:spChg chg="mod">
          <ac:chgData name="Joko YULIANTORO" userId="fb86bed2-ee85-46fd-b362-cdeb2c687dfd" providerId="ADAL" clId="{864F4374-3B2F-4BFE-B643-B1F39128FB3A}" dt="2022-03-04T10:22:22.413" v="2" actId="20577"/>
          <ac:spMkLst>
            <pc:docMk/>
            <pc:sldMk cId="955412150" sldId="256"/>
            <ac:spMk id="2" creationId="{22DEB2C2-08B9-4A88-8206-D549B048D983}"/>
          </ac:spMkLst>
        </pc:spChg>
        <pc:spChg chg="mod">
          <ac:chgData name="Joko YULIANTORO" userId="fb86bed2-ee85-46fd-b362-cdeb2c687dfd" providerId="ADAL" clId="{864F4374-3B2F-4BFE-B643-B1F39128FB3A}" dt="2022-03-04T10:22:25.744" v="4" actId="20577"/>
          <ac:spMkLst>
            <pc:docMk/>
            <pc:sldMk cId="955412150" sldId="256"/>
            <ac:spMk id="3" creationId="{C0B4BBD4-4581-4E8F-BA58-0F36C7F6D692}"/>
          </ac:spMkLst>
        </pc:spChg>
      </pc:sldChg>
      <pc:sldChg chg="delSp modSp new del mod modClrScheme chgLayout">
        <pc:chgData name="Joko YULIANTORO" userId="fb86bed2-ee85-46fd-b362-cdeb2c687dfd" providerId="ADAL" clId="{864F4374-3B2F-4BFE-B643-B1F39128FB3A}" dt="2022-03-10T13:22:46.627" v="31" actId="2696"/>
        <pc:sldMkLst>
          <pc:docMk/>
          <pc:sldMk cId="3037057840" sldId="257"/>
        </pc:sldMkLst>
        <pc:spChg chg="del">
          <ac:chgData name="Joko YULIANTORO" userId="fb86bed2-ee85-46fd-b362-cdeb2c687dfd" providerId="ADAL" clId="{864F4374-3B2F-4BFE-B643-B1F39128FB3A}" dt="2022-03-10T13:22:37.378" v="30" actId="700"/>
          <ac:spMkLst>
            <pc:docMk/>
            <pc:sldMk cId="3037057840" sldId="257"/>
            <ac:spMk id="2" creationId="{73F278FD-45ED-43B5-BD8C-640FE66AE4F3}"/>
          </ac:spMkLst>
        </pc:spChg>
        <pc:spChg chg="del">
          <ac:chgData name="Joko YULIANTORO" userId="fb86bed2-ee85-46fd-b362-cdeb2c687dfd" providerId="ADAL" clId="{864F4374-3B2F-4BFE-B643-B1F39128FB3A}" dt="2022-03-10T13:22:37.378" v="30" actId="700"/>
          <ac:spMkLst>
            <pc:docMk/>
            <pc:sldMk cId="3037057840" sldId="257"/>
            <ac:spMk id="3" creationId="{18AEB6B5-6E60-45C6-A7E4-B775EFFEC8F3}"/>
          </ac:spMkLst>
        </pc:spChg>
        <pc:spChg chg="mod ord">
          <ac:chgData name="Joko YULIANTORO" userId="fb86bed2-ee85-46fd-b362-cdeb2c687dfd" providerId="ADAL" clId="{864F4374-3B2F-4BFE-B643-B1F39128FB3A}" dt="2022-03-10T13:22:37.378" v="30" actId="700"/>
          <ac:spMkLst>
            <pc:docMk/>
            <pc:sldMk cId="3037057840" sldId="257"/>
            <ac:spMk id="4" creationId="{878252E8-11D8-439F-9C44-98370FE1E970}"/>
          </ac:spMkLst>
        </pc:spChg>
      </pc:sldChg>
      <pc:sldMasterChg chg="addSp modSp modSldLayout">
        <pc:chgData name="Joko YULIANTORO" userId="fb86bed2-ee85-46fd-b362-cdeb2c687dfd" providerId="ADAL" clId="{864F4374-3B2F-4BFE-B643-B1F39128FB3A}" dt="2022-03-10T13:22:10.206" v="25" actId="1036"/>
        <pc:sldMasterMkLst>
          <pc:docMk/>
          <pc:sldMasterMk cId="2687004505" sldId="2147483648"/>
        </pc:sldMasterMkLst>
        <pc:spChg chg="mod">
          <ac:chgData name="Joko YULIANTORO" userId="fb86bed2-ee85-46fd-b362-cdeb2c687dfd" providerId="ADAL" clId="{864F4374-3B2F-4BFE-B643-B1F39128FB3A}" dt="2022-03-01T08:21:56.491" v="0"/>
          <ac:spMkLst>
            <pc:docMk/>
            <pc:sldMasterMk cId="2687004505" sldId="2147483648"/>
            <ac:spMk id="15" creationId="{D573D669-84E7-41B9-94FC-881CE6BEEFCF}"/>
          </ac:spMkLst>
        </pc:spChg>
        <pc:spChg chg="mod">
          <ac:chgData name="Joko YULIANTORO" userId="fb86bed2-ee85-46fd-b362-cdeb2c687dfd" providerId="ADAL" clId="{864F4374-3B2F-4BFE-B643-B1F39128FB3A}" dt="2022-03-01T08:21:56.491" v="0"/>
          <ac:spMkLst>
            <pc:docMk/>
            <pc:sldMasterMk cId="2687004505" sldId="2147483648"/>
            <ac:spMk id="16" creationId="{447FAE54-9E06-40C3-94B0-3606DBCB6F5E}"/>
          </ac:spMkLst>
        </pc:spChg>
        <pc:spChg chg="mod">
          <ac:chgData name="Joko YULIANTORO" userId="fb86bed2-ee85-46fd-b362-cdeb2c687dfd" providerId="ADAL" clId="{864F4374-3B2F-4BFE-B643-B1F39128FB3A}" dt="2022-03-01T08:21:56.491" v="0"/>
          <ac:spMkLst>
            <pc:docMk/>
            <pc:sldMasterMk cId="2687004505" sldId="2147483648"/>
            <ac:spMk id="17" creationId="{32D59B8A-D2FA-402F-9B05-146C3240E767}"/>
          </ac:spMkLst>
        </pc:spChg>
        <pc:spChg chg="mod">
          <ac:chgData name="Joko YULIANTORO" userId="fb86bed2-ee85-46fd-b362-cdeb2c687dfd" providerId="ADAL" clId="{864F4374-3B2F-4BFE-B643-B1F39128FB3A}" dt="2022-03-01T08:21:56.491" v="0"/>
          <ac:spMkLst>
            <pc:docMk/>
            <pc:sldMasterMk cId="2687004505" sldId="2147483648"/>
            <ac:spMk id="18" creationId="{423056FD-2880-4E32-98AC-E2C1D5B65CBE}"/>
          </ac:spMkLst>
        </pc:spChg>
        <pc:spChg chg="mod">
          <ac:chgData name="Joko YULIANTORO" userId="fb86bed2-ee85-46fd-b362-cdeb2c687dfd" providerId="ADAL" clId="{864F4374-3B2F-4BFE-B643-B1F39128FB3A}" dt="2022-03-01T08:21:56.491" v="0"/>
          <ac:spMkLst>
            <pc:docMk/>
            <pc:sldMasterMk cId="2687004505" sldId="2147483648"/>
            <ac:spMk id="19" creationId="{99C2A430-3E12-435E-B926-59EABB4AD527}"/>
          </ac:spMkLst>
        </pc:spChg>
        <pc:grpChg chg="add mod">
          <ac:chgData name="Joko YULIANTORO" userId="fb86bed2-ee85-46fd-b362-cdeb2c687dfd" providerId="ADAL" clId="{864F4374-3B2F-4BFE-B643-B1F39128FB3A}" dt="2022-03-01T08:21:56.491" v="0"/>
          <ac:grpSpMkLst>
            <pc:docMk/>
            <pc:sldMasterMk cId="2687004505" sldId="2147483648"/>
            <ac:grpSpMk id="14" creationId="{A1602E7B-400B-4533-BBAD-859BAE5AF1C4}"/>
          </ac:grpSpMkLst>
        </pc:grpChg>
        <pc:sldLayoutChg chg="addSp modSp mod">
          <pc:chgData name="Joko YULIANTORO" userId="fb86bed2-ee85-46fd-b362-cdeb2c687dfd" providerId="ADAL" clId="{864F4374-3B2F-4BFE-B643-B1F39128FB3A}" dt="2022-03-10T13:22:10.206" v="25" actId="1036"/>
          <pc:sldLayoutMkLst>
            <pc:docMk/>
            <pc:sldMasterMk cId="2687004505" sldId="2147483648"/>
            <pc:sldLayoutMk cId="265139277" sldId="2147483666"/>
          </pc:sldLayoutMkLst>
          <pc:spChg chg="mod">
            <ac:chgData name="Joko YULIANTORO" userId="fb86bed2-ee85-46fd-b362-cdeb2c687dfd" providerId="ADAL" clId="{864F4374-3B2F-4BFE-B643-B1F39128FB3A}" dt="2022-03-10T13:22:06.261" v="17"/>
            <ac:spMkLst>
              <pc:docMk/>
              <pc:sldMasterMk cId="2687004505" sldId="2147483648"/>
              <pc:sldLayoutMk cId="265139277" sldId="2147483666"/>
              <ac:spMk id="9" creationId="{01CDE182-D575-4CFE-9EB9-B456B9ACD110}"/>
            </ac:spMkLst>
          </pc:spChg>
          <pc:spChg chg="mod">
            <ac:chgData name="Joko YULIANTORO" userId="fb86bed2-ee85-46fd-b362-cdeb2c687dfd" providerId="ADAL" clId="{864F4374-3B2F-4BFE-B643-B1F39128FB3A}" dt="2022-03-10T13:22:06.261" v="17"/>
            <ac:spMkLst>
              <pc:docMk/>
              <pc:sldMasterMk cId="2687004505" sldId="2147483648"/>
              <pc:sldLayoutMk cId="265139277" sldId="2147483666"/>
              <ac:spMk id="10" creationId="{C01A4EC5-8E71-4B04-9E98-5923D8C17F96}"/>
            </ac:spMkLst>
          </pc:spChg>
          <pc:spChg chg="mod">
            <ac:chgData name="Joko YULIANTORO" userId="fb86bed2-ee85-46fd-b362-cdeb2c687dfd" providerId="ADAL" clId="{864F4374-3B2F-4BFE-B643-B1F39128FB3A}" dt="2022-03-10T13:22:06.261" v="17"/>
            <ac:spMkLst>
              <pc:docMk/>
              <pc:sldMasterMk cId="2687004505" sldId="2147483648"/>
              <pc:sldLayoutMk cId="265139277" sldId="2147483666"/>
              <ac:spMk id="17" creationId="{A62AB8DA-BED0-4CFB-9595-366A3CE27732}"/>
            </ac:spMkLst>
          </pc:spChg>
          <pc:spChg chg="mod">
            <ac:chgData name="Joko YULIANTORO" userId="fb86bed2-ee85-46fd-b362-cdeb2c687dfd" providerId="ADAL" clId="{864F4374-3B2F-4BFE-B643-B1F39128FB3A}" dt="2022-03-10T13:22:06.261" v="17"/>
            <ac:spMkLst>
              <pc:docMk/>
              <pc:sldMasterMk cId="2687004505" sldId="2147483648"/>
              <pc:sldLayoutMk cId="265139277" sldId="2147483666"/>
              <ac:spMk id="18" creationId="{CE288658-99F4-4C9E-BD38-36C90053A5FD}"/>
            </ac:spMkLst>
          </pc:spChg>
          <pc:spChg chg="mod">
            <ac:chgData name="Joko YULIANTORO" userId="fb86bed2-ee85-46fd-b362-cdeb2c687dfd" providerId="ADAL" clId="{864F4374-3B2F-4BFE-B643-B1F39128FB3A}" dt="2022-03-10T13:22:06.261" v="17"/>
            <ac:spMkLst>
              <pc:docMk/>
              <pc:sldMasterMk cId="2687004505" sldId="2147483648"/>
              <pc:sldLayoutMk cId="265139277" sldId="2147483666"/>
              <ac:spMk id="19" creationId="{CE45AC65-734C-4FCA-8B33-9B4E977B8768}"/>
            </ac:spMkLst>
          </pc:spChg>
          <pc:grpChg chg="add mod">
            <ac:chgData name="Joko YULIANTORO" userId="fb86bed2-ee85-46fd-b362-cdeb2c687dfd" providerId="ADAL" clId="{864F4374-3B2F-4BFE-B643-B1F39128FB3A}" dt="2022-03-10T13:22:10.206" v="25" actId="1036"/>
            <ac:grpSpMkLst>
              <pc:docMk/>
              <pc:sldMasterMk cId="2687004505" sldId="2147483648"/>
              <pc:sldLayoutMk cId="265139277" sldId="2147483666"/>
              <ac:grpSpMk id="8" creationId="{C114C9FB-C7AA-4F6D-AF9A-64DF19EF57F4}"/>
            </ac:grpSpMkLst>
          </pc:grpChg>
        </pc:sldLayoutChg>
        <pc:sldLayoutChg chg="addSp modSp mod">
          <pc:chgData name="Joko YULIANTORO" userId="fb86bed2-ee85-46fd-b362-cdeb2c687dfd" providerId="ADAL" clId="{864F4374-3B2F-4BFE-B643-B1F39128FB3A}" dt="2022-03-10T13:22:00.504" v="16" actId="1036"/>
          <pc:sldLayoutMkLst>
            <pc:docMk/>
            <pc:sldMasterMk cId="2687004505" sldId="2147483648"/>
            <pc:sldLayoutMk cId="113695443" sldId="2147483680"/>
          </pc:sldLayoutMkLst>
          <pc:spChg chg="mod">
            <ac:chgData name="Joko YULIANTORO" userId="fb86bed2-ee85-46fd-b362-cdeb2c687dfd" providerId="ADAL" clId="{864F4374-3B2F-4BFE-B643-B1F39128FB3A}" dt="2022-03-10T13:21:45.453" v="5"/>
            <ac:spMkLst>
              <pc:docMk/>
              <pc:sldMasterMk cId="2687004505" sldId="2147483648"/>
              <pc:sldLayoutMk cId="113695443" sldId="2147483680"/>
              <ac:spMk id="9" creationId="{B2DC6761-7EB5-45C0-A72D-32739C0AECFB}"/>
            </ac:spMkLst>
          </pc:spChg>
          <pc:spChg chg="mod">
            <ac:chgData name="Joko YULIANTORO" userId="fb86bed2-ee85-46fd-b362-cdeb2c687dfd" providerId="ADAL" clId="{864F4374-3B2F-4BFE-B643-B1F39128FB3A}" dt="2022-03-10T13:21:45.453" v="5"/>
            <ac:spMkLst>
              <pc:docMk/>
              <pc:sldMasterMk cId="2687004505" sldId="2147483648"/>
              <pc:sldLayoutMk cId="113695443" sldId="2147483680"/>
              <ac:spMk id="10" creationId="{9DED25C0-8AF4-4EC2-87A1-BD44BB450F91}"/>
            </ac:spMkLst>
          </pc:spChg>
          <pc:spChg chg="mod">
            <ac:chgData name="Joko YULIANTORO" userId="fb86bed2-ee85-46fd-b362-cdeb2c687dfd" providerId="ADAL" clId="{864F4374-3B2F-4BFE-B643-B1F39128FB3A}" dt="2022-03-10T13:21:45.453" v="5"/>
            <ac:spMkLst>
              <pc:docMk/>
              <pc:sldMasterMk cId="2687004505" sldId="2147483648"/>
              <pc:sldLayoutMk cId="113695443" sldId="2147483680"/>
              <ac:spMk id="11" creationId="{AEF585F3-52E7-435E-8D88-34527A3B9A2C}"/>
            </ac:spMkLst>
          </pc:spChg>
          <pc:spChg chg="mod">
            <ac:chgData name="Joko YULIANTORO" userId="fb86bed2-ee85-46fd-b362-cdeb2c687dfd" providerId="ADAL" clId="{864F4374-3B2F-4BFE-B643-B1F39128FB3A}" dt="2022-03-10T13:21:45.453" v="5"/>
            <ac:spMkLst>
              <pc:docMk/>
              <pc:sldMasterMk cId="2687004505" sldId="2147483648"/>
              <pc:sldLayoutMk cId="113695443" sldId="2147483680"/>
              <ac:spMk id="12" creationId="{B8AFD6B9-C77A-4F36-A178-A233009380A6}"/>
            </ac:spMkLst>
          </pc:spChg>
          <pc:spChg chg="mod">
            <ac:chgData name="Joko YULIANTORO" userId="fb86bed2-ee85-46fd-b362-cdeb2c687dfd" providerId="ADAL" clId="{864F4374-3B2F-4BFE-B643-B1F39128FB3A}" dt="2022-03-10T13:21:45.453" v="5"/>
            <ac:spMkLst>
              <pc:docMk/>
              <pc:sldMasterMk cId="2687004505" sldId="2147483648"/>
              <pc:sldLayoutMk cId="113695443" sldId="2147483680"/>
              <ac:spMk id="13" creationId="{54F31DEB-203B-4EAB-AA95-A301F2F8196A}"/>
            </ac:spMkLst>
          </pc:spChg>
          <pc:grpChg chg="add mod">
            <ac:chgData name="Joko YULIANTORO" userId="fb86bed2-ee85-46fd-b362-cdeb2c687dfd" providerId="ADAL" clId="{864F4374-3B2F-4BFE-B643-B1F39128FB3A}" dt="2022-03-10T13:22:00.504" v="16" actId="1036"/>
            <ac:grpSpMkLst>
              <pc:docMk/>
              <pc:sldMasterMk cId="2687004505" sldId="2147483648"/>
              <pc:sldLayoutMk cId="113695443" sldId="2147483680"/>
              <ac:grpSpMk id="8" creationId="{B8C717FB-77D0-4F80-9DD2-3A138CD99BCB}"/>
            </ac:grpSpMkLst>
          </pc:grpChg>
        </pc:sldLayoutChg>
      </pc:sldMasterChg>
    </pc:docChg>
  </pc:docChgLst>
  <pc:docChgLst>
    <pc:chgData name="Joko YULIANTORO" userId="fb86bed2-ee85-46fd-b362-cdeb2c687dfd" providerId="ADAL" clId="{02B23C8F-147A-4EC4-B8EF-4443F61D1C1A}"/>
    <pc:docChg chg="undo custSel modSld addMainMaster delMainMaster modMainMaster">
      <pc:chgData name="Joko YULIANTORO" userId="fb86bed2-ee85-46fd-b362-cdeb2c687dfd" providerId="ADAL" clId="{02B23C8F-147A-4EC4-B8EF-4443F61D1C1A}" dt="2022-06-30T01:39:45.017" v="10" actId="14100"/>
      <pc:docMkLst>
        <pc:docMk/>
      </pc:docMkLst>
      <pc:sldMasterChg chg="addSldLayout modSldLayout">
        <pc:chgData name="Joko YULIANTORO" userId="fb86bed2-ee85-46fd-b362-cdeb2c687dfd" providerId="ADAL" clId="{02B23C8F-147A-4EC4-B8EF-4443F61D1C1A}" dt="2022-06-30T01:39:45.017" v="10" actId="14100"/>
        <pc:sldMasterMkLst>
          <pc:docMk/>
          <pc:sldMasterMk cId="2687004505" sldId="2147483648"/>
        </pc:sldMasterMkLst>
        <pc:sldLayoutChg chg="addSp delSp modSp mod">
          <pc:chgData name="Joko YULIANTORO" userId="fb86bed2-ee85-46fd-b362-cdeb2c687dfd" providerId="ADAL" clId="{02B23C8F-147A-4EC4-B8EF-4443F61D1C1A}" dt="2022-06-30T01:39:45.017" v="10" actId="14100"/>
          <pc:sldLayoutMkLst>
            <pc:docMk/>
            <pc:sldMasterMk cId="2687004505" sldId="2147483648"/>
            <pc:sldLayoutMk cId="1235238134" sldId="2147483689"/>
          </pc:sldLayoutMkLst>
          <pc:spChg chg="mod">
            <ac:chgData name="Joko YULIANTORO" userId="fb86bed2-ee85-46fd-b362-cdeb2c687dfd" providerId="ADAL" clId="{02B23C8F-147A-4EC4-B8EF-4443F61D1C1A}" dt="2022-06-30T01:39:45.017" v="10" actId="14100"/>
            <ac:spMkLst>
              <pc:docMk/>
              <pc:sldMasterMk cId="2687004505" sldId="2147483648"/>
              <pc:sldLayoutMk cId="1235238134" sldId="2147483689"/>
              <ac:spMk id="2" creationId="{BB0396E6-8E5E-400C-BC91-808CCAF593F0}"/>
            </ac:spMkLst>
          </pc:spChg>
          <pc:spChg chg="del">
            <ac:chgData name="Joko YULIANTORO" userId="fb86bed2-ee85-46fd-b362-cdeb2c687dfd" providerId="ADAL" clId="{02B23C8F-147A-4EC4-B8EF-4443F61D1C1A}" dt="2022-06-30T01:39:21.878" v="5" actId="478"/>
            <ac:spMkLst>
              <pc:docMk/>
              <pc:sldMasterMk cId="2687004505" sldId="2147483648"/>
              <pc:sldLayoutMk cId="1235238134" sldId="2147483689"/>
              <ac:spMk id="10" creationId="{13876F7C-2569-4D42-82DB-D658C78C08A7}"/>
            </ac:spMkLst>
          </pc:spChg>
          <pc:spChg chg="del">
            <ac:chgData name="Joko YULIANTORO" userId="fb86bed2-ee85-46fd-b362-cdeb2c687dfd" providerId="ADAL" clId="{02B23C8F-147A-4EC4-B8EF-4443F61D1C1A}" dt="2022-06-30T01:39:21.878" v="5" actId="478"/>
            <ac:spMkLst>
              <pc:docMk/>
              <pc:sldMasterMk cId="2687004505" sldId="2147483648"/>
              <pc:sldLayoutMk cId="1235238134" sldId="2147483689"/>
              <ac:spMk id="11" creationId="{6DF822DE-3288-4B5F-B10D-34A39C37DE20}"/>
            </ac:spMkLst>
          </pc:spChg>
          <pc:spChg chg="del">
            <ac:chgData name="Joko YULIANTORO" userId="fb86bed2-ee85-46fd-b362-cdeb2c687dfd" providerId="ADAL" clId="{02B23C8F-147A-4EC4-B8EF-4443F61D1C1A}" dt="2022-06-30T01:39:14.773" v="4" actId="478"/>
            <ac:spMkLst>
              <pc:docMk/>
              <pc:sldMasterMk cId="2687004505" sldId="2147483648"/>
              <pc:sldLayoutMk cId="1235238134" sldId="2147483689"/>
              <ac:spMk id="64" creationId="{70E781AC-0A91-4FBA-956B-DE9C2D61E729}"/>
            </ac:spMkLst>
          </pc:spChg>
          <pc:picChg chg="add mod ord">
            <ac:chgData name="Joko YULIANTORO" userId="fb86bed2-ee85-46fd-b362-cdeb2c687dfd" providerId="ADAL" clId="{02B23C8F-147A-4EC4-B8EF-4443F61D1C1A}" dt="2022-06-30T01:39:34.053" v="9" actId="167"/>
            <ac:picMkLst>
              <pc:docMk/>
              <pc:sldMasterMk cId="2687004505" sldId="2147483648"/>
              <pc:sldLayoutMk cId="1235238134" sldId="2147483689"/>
              <ac:picMk id="4" creationId="{2619A21E-6625-E32C-B967-21E54B56DAB3}"/>
            </ac:picMkLst>
          </pc:picChg>
          <pc:picChg chg="del">
            <ac:chgData name="Joko YULIANTORO" userId="fb86bed2-ee85-46fd-b362-cdeb2c687dfd" providerId="ADAL" clId="{02B23C8F-147A-4EC4-B8EF-4443F61D1C1A}" dt="2022-06-30T01:39:10.250" v="3" actId="478"/>
            <ac:picMkLst>
              <pc:docMk/>
              <pc:sldMasterMk cId="2687004505" sldId="2147483648"/>
              <pc:sldLayoutMk cId="1235238134" sldId="2147483689"/>
              <ac:picMk id="13" creationId="{01BCA43D-E454-42D8-9F7E-62917ADA1EEC}"/>
            </ac:picMkLst>
          </pc:picChg>
        </pc:sldLayoutChg>
        <pc:sldLayoutChg chg="add mod modTransition">
          <pc:chgData name="Joko YULIANTORO" userId="fb86bed2-ee85-46fd-b362-cdeb2c687dfd" providerId="ADAL" clId="{02B23C8F-147A-4EC4-B8EF-4443F61D1C1A}" dt="2022-06-30T01:39:05.462" v="2" actId="2890"/>
          <pc:sldLayoutMkLst>
            <pc:docMk/>
            <pc:sldMasterMk cId="2687004505" sldId="2147483648"/>
            <pc:sldLayoutMk cId="3089613565" sldId="2147483690"/>
          </pc:sldLayoutMkLst>
        </pc:sldLayoutChg>
      </pc:sldMasterChg>
      <pc:sldMasterChg chg="new del mod addSldLayout delSldLayout">
        <pc:chgData name="Joko YULIANTORO" userId="fb86bed2-ee85-46fd-b362-cdeb2c687dfd" providerId="ADAL" clId="{02B23C8F-147A-4EC4-B8EF-4443F61D1C1A}" dt="2022-06-30T01:38:59.570" v="1" actId="6938"/>
        <pc:sldMasterMkLst>
          <pc:docMk/>
          <pc:sldMasterMk cId="2494180760" sldId="2147483690"/>
        </pc:sldMasterMkLst>
        <pc:sldLayoutChg chg="new del replId">
          <pc:chgData name="Joko YULIANTORO" userId="fb86bed2-ee85-46fd-b362-cdeb2c687dfd" providerId="ADAL" clId="{02B23C8F-147A-4EC4-B8EF-4443F61D1C1A}" dt="2022-06-30T01:38:59.570" v="1" actId="6938"/>
          <pc:sldLayoutMkLst>
            <pc:docMk/>
            <pc:sldMasterMk cId="2494180760" sldId="2147483690"/>
            <pc:sldLayoutMk cId="2128120180" sldId="2147483691"/>
          </pc:sldLayoutMkLst>
        </pc:sldLayoutChg>
        <pc:sldLayoutChg chg="new del replId">
          <pc:chgData name="Joko YULIANTORO" userId="fb86bed2-ee85-46fd-b362-cdeb2c687dfd" providerId="ADAL" clId="{02B23C8F-147A-4EC4-B8EF-4443F61D1C1A}" dt="2022-06-30T01:38:59.570" v="1" actId="6938"/>
          <pc:sldLayoutMkLst>
            <pc:docMk/>
            <pc:sldMasterMk cId="2494180760" sldId="2147483690"/>
            <pc:sldLayoutMk cId="2668199551" sldId="2147483692"/>
          </pc:sldLayoutMkLst>
        </pc:sldLayoutChg>
        <pc:sldLayoutChg chg="new del replId">
          <pc:chgData name="Joko YULIANTORO" userId="fb86bed2-ee85-46fd-b362-cdeb2c687dfd" providerId="ADAL" clId="{02B23C8F-147A-4EC4-B8EF-4443F61D1C1A}" dt="2022-06-30T01:38:59.570" v="1" actId="6938"/>
          <pc:sldLayoutMkLst>
            <pc:docMk/>
            <pc:sldMasterMk cId="2494180760" sldId="2147483690"/>
            <pc:sldLayoutMk cId="52105498" sldId="2147483693"/>
          </pc:sldLayoutMkLst>
        </pc:sldLayoutChg>
        <pc:sldLayoutChg chg="new del replId">
          <pc:chgData name="Joko YULIANTORO" userId="fb86bed2-ee85-46fd-b362-cdeb2c687dfd" providerId="ADAL" clId="{02B23C8F-147A-4EC4-B8EF-4443F61D1C1A}" dt="2022-06-30T01:38:59.570" v="1" actId="6938"/>
          <pc:sldLayoutMkLst>
            <pc:docMk/>
            <pc:sldMasterMk cId="2494180760" sldId="2147483690"/>
            <pc:sldLayoutMk cId="3796037857" sldId="2147483694"/>
          </pc:sldLayoutMkLst>
        </pc:sldLayoutChg>
        <pc:sldLayoutChg chg="new del replId">
          <pc:chgData name="Joko YULIANTORO" userId="fb86bed2-ee85-46fd-b362-cdeb2c687dfd" providerId="ADAL" clId="{02B23C8F-147A-4EC4-B8EF-4443F61D1C1A}" dt="2022-06-30T01:38:59.570" v="1" actId="6938"/>
          <pc:sldLayoutMkLst>
            <pc:docMk/>
            <pc:sldMasterMk cId="2494180760" sldId="2147483690"/>
            <pc:sldLayoutMk cId="2577135965" sldId="2147483695"/>
          </pc:sldLayoutMkLst>
        </pc:sldLayoutChg>
        <pc:sldLayoutChg chg="new del replId">
          <pc:chgData name="Joko YULIANTORO" userId="fb86bed2-ee85-46fd-b362-cdeb2c687dfd" providerId="ADAL" clId="{02B23C8F-147A-4EC4-B8EF-4443F61D1C1A}" dt="2022-06-30T01:38:59.570" v="1" actId="6938"/>
          <pc:sldLayoutMkLst>
            <pc:docMk/>
            <pc:sldMasterMk cId="2494180760" sldId="2147483690"/>
            <pc:sldLayoutMk cId="3965563806" sldId="2147483696"/>
          </pc:sldLayoutMkLst>
        </pc:sldLayoutChg>
        <pc:sldLayoutChg chg="new del replId">
          <pc:chgData name="Joko YULIANTORO" userId="fb86bed2-ee85-46fd-b362-cdeb2c687dfd" providerId="ADAL" clId="{02B23C8F-147A-4EC4-B8EF-4443F61D1C1A}" dt="2022-06-30T01:38:59.570" v="1" actId="6938"/>
          <pc:sldLayoutMkLst>
            <pc:docMk/>
            <pc:sldMasterMk cId="2494180760" sldId="2147483690"/>
            <pc:sldLayoutMk cId="4063514689" sldId="2147483697"/>
          </pc:sldLayoutMkLst>
        </pc:sldLayoutChg>
        <pc:sldLayoutChg chg="new del replId">
          <pc:chgData name="Joko YULIANTORO" userId="fb86bed2-ee85-46fd-b362-cdeb2c687dfd" providerId="ADAL" clId="{02B23C8F-147A-4EC4-B8EF-4443F61D1C1A}" dt="2022-06-30T01:38:59.570" v="1" actId="6938"/>
          <pc:sldLayoutMkLst>
            <pc:docMk/>
            <pc:sldMasterMk cId="2494180760" sldId="2147483690"/>
            <pc:sldLayoutMk cId="3002516592" sldId="2147483698"/>
          </pc:sldLayoutMkLst>
        </pc:sldLayoutChg>
        <pc:sldLayoutChg chg="new del replId">
          <pc:chgData name="Joko YULIANTORO" userId="fb86bed2-ee85-46fd-b362-cdeb2c687dfd" providerId="ADAL" clId="{02B23C8F-147A-4EC4-B8EF-4443F61D1C1A}" dt="2022-06-30T01:38:59.570" v="1" actId="6938"/>
          <pc:sldLayoutMkLst>
            <pc:docMk/>
            <pc:sldMasterMk cId="2494180760" sldId="2147483690"/>
            <pc:sldLayoutMk cId="3247716105" sldId="2147483699"/>
          </pc:sldLayoutMkLst>
        </pc:sldLayoutChg>
        <pc:sldLayoutChg chg="new del replId">
          <pc:chgData name="Joko YULIANTORO" userId="fb86bed2-ee85-46fd-b362-cdeb2c687dfd" providerId="ADAL" clId="{02B23C8F-147A-4EC4-B8EF-4443F61D1C1A}" dt="2022-06-30T01:38:59.570" v="1" actId="6938"/>
          <pc:sldLayoutMkLst>
            <pc:docMk/>
            <pc:sldMasterMk cId="2494180760" sldId="2147483690"/>
            <pc:sldLayoutMk cId="566189185" sldId="2147483700"/>
          </pc:sldLayoutMkLst>
        </pc:sldLayoutChg>
        <pc:sldLayoutChg chg="new del replId">
          <pc:chgData name="Joko YULIANTORO" userId="fb86bed2-ee85-46fd-b362-cdeb2c687dfd" providerId="ADAL" clId="{02B23C8F-147A-4EC4-B8EF-4443F61D1C1A}" dt="2022-06-30T01:38:59.570" v="1" actId="6938"/>
          <pc:sldLayoutMkLst>
            <pc:docMk/>
            <pc:sldMasterMk cId="2494180760" sldId="2147483690"/>
            <pc:sldLayoutMk cId="136926528" sldId="2147483701"/>
          </pc:sldLayoutMkLst>
        </pc:sldLayoutChg>
      </pc:sldMasterChg>
    </pc:docChg>
  </pc:docChgLst>
  <pc:docChgLst>
    <pc:chgData name="Joko YULIANTORO" userId="fb86bed2-ee85-46fd-b362-cdeb2c687dfd" providerId="ADAL" clId="{E671500E-B96C-4F3A-822A-717BBD613A21}"/>
    <pc:docChg chg="undo custSel addSld delSld modSld sldOrd">
      <pc:chgData name="Joko YULIANTORO" userId="fb86bed2-ee85-46fd-b362-cdeb2c687dfd" providerId="ADAL" clId="{E671500E-B96C-4F3A-822A-717BBD613A21}" dt="2022-09-11T04:37:56.886" v="2023" actId="47"/>
      <pc:docMkLst>
        <pc:docMk/>
      </pc:docMkLst>
      <pc:sldChg chg="del">
        <pc:chgData name="Joko YULIANTORO" userId="fb86bed2-ee85-46fd-b362-cdeb2c687dfd" providerId="ADAL" clId="{E671500E-B96C-4F3A-822A-717BBD613A21}" dt="2022-09-11T04:37:56.886" v="2023" actId="47"/>
        <pc:sldMkLst>
          <pc:docMk/>
          <pc:sldMk cId="613226240" sldId="275"/>
        </pc:sldMkLst>
      </pc:sldChg>
      <pc:sldChg chg="del">
        <pc:chgData name="Joko YULIANTORO" userId="fb86bed2-ee85-46fd-b362-cdeb2c687dfd" providerId="ADAL" clId="{E671500E-B96C-4F3A-822A-717BBD613A21}" dt="2022-09-11T04:37:56.886" v="2023" actId="47"/>
        <pc:sldMkLst>
          <pc:docMk/>
          <pc:sldMk cId="3952192595" sldId="278"/>
        </pc:sldMkLst>
      </pc:sldChg>
      <pc:sldChg chg="modSp mod">
        <pc:chgData name="Joko YULIANTORO" userId="fb86bed2-ee85-46fd-b362-cdeb2c687dfd" providerId="ADAL" clId="{E671500E-B96C-4F3A-822A-717BBD613A21}" dt="2022-09-11T03:57:58.287" v="1503" actId="20577"/>
        <pc:sldMkLst>
          <pc:docMk/>
          <pc:sldMk cId="615573636" sldId="290"/>
        </pc:sldMkLst>
        <pc:spChg chg="mod">
          <ac:chgData name="Joko YULIANTORO" userId="fb86bed2-ee85-46fd-b362-cdeb2c687dfd" providerId="ADAL" clId="{E671500E-B96C-4F3A-822A-717BBD613A21}" dt="2022-09-11T03:57:58.287" v="1503" actId="20577"/>
          <ac:spMkLst>
            <pc:docMk/>
            <pc:sldMk cId="615573636" sldId="290"/>
            <ac:spMk id="10" creationId="{F41F325C-A77C-46DE-32D0-9607C4CB4BB9}"/>
          </ac:spMkLst>
        </pc:spChg>
      </pc:sldChg>
      <pc:sldChg chg="addSp delSp modSp mod">
        <pc:chgData name="Joko YULIANTORO" userId="fb86bed2-ee85-46fd-b362-cdeb2c687dfd" providerId="ADAL" clId="{E671500E-B96C-4F3A-822A-717BBD613A21}" dt="2022-09-11T04:21:43.391" v="1596" actId="1037"/>
        <pc:sldMkLst>
          <pc:docMk/>
          <pc:sldMk cId="1918164390" sldId="294"/>
        </pc:sldMkLst>
        <pc:spChg chg="mod">
          <ac:chgData name="Joko YULIANTORO" userId="fb86bed2-ee85-46fd-b362-cdeb2c687dfd" providerId="ADAL" clId="{E671500E-B96C-4F3A-822A-717BBD613A21}" dt="2022-09-11T04:20:21.072" v="1562" actId="6549"/>
          <ac:spMkLst>
            <pc:docMk/>
            <pc:sldMk cId="1918164390" sldId="294"/>
            <ac:spMk id="2" creationId="{DADECB26-D60F-B721-90E3-1DE204A473C5}"/>
          </ac:spMkLst>
        </pc:spChg>
        <pc:spChg chg="mod">
          <ac:chgData name="Joko YULIANTORO" userId="fb86bed2-ee85-46fd-b362-cdeb2c687dfd" providerId="ADAL" clId="{E671500E-B96C-4F3A-822A-717BBD613A21}" dt="2022-09-11T03:08:27.389" v="123" actId="20577"/>
          <ac:spMkLst>
            <pc:docMk/>
            <pc:sldMk cId="1918164390" sldId="294"/>
            <ac:spMk id="4" creationId="{6BA63441-5E3E-65C7-D304-F1E147AC3EE6}"/>
          </ac:spMkLst>
        </pc:spChg>
        <pc:spChg chg="mod">
          <ac:chgData name="Joko YULIANTORO" userId="fb86bed2-ee85-46fd-b362-cdeb2c687dfd" providerId="ADAL" clId="{E671500E-B96C-4F3A-822A-717BBD613A21}" dt="2022-09-11T04:19:05.931" v="1542"/>
          <ac:spMkLst>
            <pc:docMk/>
            <pc:sldMk cId="1918164390" sldId="294"/>
            <ac:spMk id="7" creationId="{F6E0B74D-27F6-76B8-A18B-C297017D6806}"/>
          </ac:spMkLst>
        </pc:spChg>
        <pc:spChg chg="mod">
          <ac:chgData name="Joko YULIANTORO" userId="fb86bed2-ee85-46fd-b362-cdeb2c687dfd" providerId="ADAL" clId="{E671500E-B96C-4F3A-822A-717BBD613A21}" dt="2022-09-11T04:19:05.931" v="1542"/>
          <ac:spMkLst>
            <pc:docMk/>
            <pc:sldMk cId="1918164390" sldId="294"/>
            <ac:spMk id="9" creationId="{C5DEBB32-A283-98AF-11EF-41E1A36B0AB2}"/>
          </ac:spMkLst>
        </pc:spChg>
        <pc:spChg chg="add mod">
          <ac:chgData name="Joko YULIANTORO" userId="fb86bed2-ee85-46fd-b362-cdeb2c687dfd" providerId="ADAL" clId="{E671500E-B96C-4F3A-822A-717BBD613A21}" dt="2022-09-01T01:17:33.405" v="71" actId="164"/>
          <ac:spMkLst>
            <pc:docMk/>
            <pc:sldMk cId="1918164390" sldId="294"/>
            <ac:spMk id="12" creationId="{274BD71C-A591-E341-754A-6D65A9FC1107}"/>
          </ac:spMkLst>
        </pc:spChg>
        <pc:spChg chg="add mod">
          <ac:chgData name="Joko YULIANTORO" userId="fb86bed2-ee85-46fd-b362-cdeb2c687dfd" providerId="ADAL" clId="{E671500E-B96C-4F3A-822A-717BBD613A21}" dt="2022-09-11T04:21:34.806" v="1574" actId="208"/>
          <ac:spMkLst>
            <pc:docMk/>
            <pc:sldMk cId="1918164390" sldId="294"/>
            <ac:spMk id="15" creationId="{F02D9B3C-39F3-10CE-E22C-5DDE6E1E60B9}"/>
          </ac:spMkLst>
        </pc:spChg>
        <pc:grpChg chg="add del mod">
          <ac:chgData name="Joko YULIANTORO" userId="fb86bed2-ee85-46fd-b362-cdeb2c687dfd" providerId="ADAL" clId="{E671500E-B96C-4F3A-822A-717BBD613A21}" dt="2022-09-11T04:20:25.805" v="1571"/>
          <ac:grpSpMkLst>
            <pc:docMk/>
            <pc:sldMk cId="1918164390" sldId="294"/>
            <ac:grpSpMk id="5" creationId="{F133D699-7F2F-DBE0-FC54-D7B7B7978676}"/>
          </ac:grpSpMkLst>
        </pc:grpChg>
        <pc:grpChg chg="add mod">
          <ac:chgData name="Joko YULIANTORO" userId="fb86bed2-ee85-46fd-b362-cdeb2c687dfd" providerId="ADAL" clId="{E671500E-B96C-4F3A-822A-717BBD613A21}" dt="2022-09-11T04:21:43.391" v="1596" actId="1037"/>
          <ac:grpSpMkLst>
            <pc:docMk/>
            <pc:sldMk cId="1918164390" sldId="294"/>
            <ac:grpSpMk id="18" creationId="{05242339-F9E6-A904-87CA-5BA3DCA0FC32}"/>
          </ac:grpSpMkLst>
        </pc:grpChg>
        <pc:grpChg chg="add del mod">
          <ac:chgData name="Joko YULIANTORO" userId="fb86bed2-ee85-46fd-b362-cdeb2c687dfd" providerId="ADAL" clId="{E671500E-B96C-4F3A-822A-717BBD613A21}" dt="2022-09-04T05:26:59.116" v="107" actId="478"/>
          <ac:grpSpMkLst>
            <pc:docMk/>
            <pc:sldMk cId="1918164390" sldId="294"/>
            <ac:grpSpMk id="19" creationId="{A7AE9880-F008-EDE3-16C1-57E7638043FA}"/>
          </ac:grpSpMkLst>
        </pc:grpChg>
        <pc:picChg chg="del">
          <ac:chgData name="Joko YULIANTORO" userId="fb86bed2-ee85-46fd-b362-cdeb2c687dfd" providerId="ADAL" clId="{E671500E-B96C-4F3A-822A-717BBD613A21}" dt="2022-09-01T01:15:44.534" v="52" actId="478"/>
          <ac:picMkLst>
            <pc:docMk/>
            <pc:sldMk cId="1918164390" sldId="294"/>
            <ac:picMk id="5" creationId="{66CEFA48-8E8D-D947-AF84-F90B4965CEEA}"/>
          </ac:picMkLst>
        </pc:picChg>
        <pc:picChg chg="mod">
          <ac:chgData name="Joko YULIANTORO" userId="fb86bed2-ee85-46fd-b362-cdeb2c687dfd" providerId="ADAL" clId="{E671500E-B96C-4F3A-822A-717BBD613A21}" dt="2022-09-11T04:19:05.931" v="1542"/>
          <ac:picMkLst>
            <pc:docMk/>
            <pc:sldMk cId="1918164390" sldId="294"/>
            <ac:picMk id="6" creationId="{0BE9B3AD-E2F2-43C5-2B5B-85B7176A64A0}"/>
          </ac:picMkLst>
        </pc:picChg>
        <pc:picChg chg="add del mod">
          <ac:chgData name="Joko YULIANTORO" userId="fb86bed2-ee85-46fd-b362-cdeb2c687dfd" providerId="ADAL" clId="{E671500E-B96C-4F3A-822A-717BBD613A21}" dt="2022-09-01T01:13:57.347" v="11" actId="478"/>
          <ac:picMkLst>
            <pc:docMk/>
            <pc:sldMk cId="1918164390" sldId="294"/>
            <ac:picMk id="7" creationId="{C890C0B8-9091-4F96-0F3F-71D48C1B9C42}"/>
          </ac:picMkLst>
        </pc:picChg>
        <pc:picChg chg="mod ord">
          <ac:chgData name="Joko YULIANTORO" userId="fb86bed2-ee85-46fd-b362-cdeb2c687dfd" providerId="ADAL" clId="{E671500E-B96C-4F3A-822A-717BBD613A21}" dt="2022-09-11T04:21:34.806" v="1574" actId="208"/>
          <ac:picMkLst>
            <pc:docMk/>
            <pc:sldMk cId="1918164390" sldId="294"/>
            <ac:picMk id="8" creationId="{B8D3BCBF-4259-6205-471A-98EAF74B474F}"/>
          </ac:picMkLst>
        </pc:picChg>
        <pc:picChg chg="del">
          <ac:chgData name="Joko YULIANTORO" userId="fb86bed2-ee85-46fd-b362-cdeb2c687dfd" providerId="ADAL" clId="{E671500E-B96C-4F3A-822A-717BBD613A21}" dt="2022-09-01T01:15:43.734" v="51" actId="478"/>
          <ac:picMkLst>
            <pc:docMk/>
            <pc:sldMk cId="1918164390" sldId="294"/>
            <ac:picMk id="9" creationId="{F5A415C5-8236-BFB2-93BF-FF26DC9EBE43}"/>
          </ac:picMkLst>
        </pc:picChg>
        <pc:picChg chg="add mod">
          <ac:chgData name="Joko YULIANTORO" userId="fb86bed2-ee85-46fd-b362-cdeb2c687dfd" providerId="ADAL" clId="{E671500E-B96C-4F3A-822A-717BBD613A21}" dt="2022-09-01T01:17:33.405" v="71" actId="164"/>
          <ac:picMkLst>
            <pc:docMk/>
            <pc:sldMk cId="1918164390" sldId="294"/>
            <ac:picMk id="11" creationId="{FFC8539D-B6EA-F25B-DC8E-3F8C671DEBEC}"/>
          </ac:picMkLst>
        </pc:picChg>
        <pc:picChg chg="add mod">
          <ac:chgData name="Joko YULIANTORO" userId="fb86bed2-ee85-46fd-b362-cdeb2c687dfd" providerId="ADAL" clId="{E671500E-B96C-4F3A-822A-717BBD613A21}" dt="2022-09-11T04:21:34.806" v="1574" actId="208"/>
          <ac:picMkLst>
            <pc:docMk/>
            <pc:sldMk cId="1918164390" sldId="294"/>
            <ac:picMk id="14" creationId="{A04AD502-C236-9C37-3D68-4FFC56508411}"/>
          </ac:picMkLst>
        </pc:picChg>
        <pc:picChg chg="add mod">
          <ac:chgData name="Joko YULIANTORO" userId="fb86bed2-ee85-46fd-b362-cdeb2c687dfd" providerId="ADAL" clId="{E671500E-B96C-4F3A-822A-717BBD613A21}" dt="2022-09-11T04:21:34.806" v="1574" actId="208"/>
          <ac:picMkLst>
            <pc:docMk/>
            <pc:sldMk cId="1918164390" sldId="294"/>
            <ac:picMk id="17" creationId="{F2808A2E-C7AB-81FF-B8C2-A0040F9EF825}"/>
          </ac:picMkLst>
        </pc:picChg>
      </pc:sldChg>
      <pc:sldChg chg="modSp mod">
        <pc:chgData name="Joko YULIANTORO" userId="fb86bed2-ee85-46fd-b362-cdeb2c687dfd" providerId="ADAL" clId="{E671500E-B96C-4F3A-822A-717BBD613A21}" dt="2022-09-04T05:28:15.618" v="116" actId="1076"/>
        <pc:sldMkLst>
          <pc:docMk/>
          <pc:sldMk cId="1642738255" sldId="310"/>
        </pc:sldMkLst>
        <pc:picChg chg="mod">
          <ac:chgData name="Joko YULIANTORO" userId="fb86bed2-ee85-46fd-b362-cdeb2c687dfd" providerId="ADAL" clId="{E671500E-B96C-4F3A-822A-717BBD613A21}" dt="2022-09-04T05:28:15.618" v="116" actId="1076"/>
          <ac:picMkLst>
            <pc:docMk/>
            <pc:sldMk cId="1642738255" sldId="310"/>
            <ac:picMk id="8" creationId="{8C96032F-A82C-6CCC-F712-29D33FFB6003}"/>
          </ac:picMkLst>
        </pc:picChg>
      </pc:sldChg>
      <pc:sldChg chg="addSp modSp mod">
        <pc:chgData name="Joko YULIANTORO" userId="fb86bed2-ee85-46fd-b362-cdeb2c687dfd" providerId="ADAL" clId="{E671500E-B96C-4F3A-822A-717BBD613A21}" dt="2022-09-11T04:31:31.416" v="2022" actId="14100"/>
        <pc:sldMkLst>
          <pc:docMk/>
          <pc:sldMk cId="3050014504" sldId="315"/>
        </pc:sldMkLst>
        <pc:spChg chg="add mod">
          <ac:chgData name="Joko YULIANTORO" userId="fb86bed2-ee85-46fd-b362-cdeb2c687dfd" providerId="ADAL" clId="{E671500E-B96C-4F3A-822A-717BBD613A21}" dt="2022-09-11T04:29:53.478" v="1602" actId="1076"/>
          <ac:spMkLst>
            <pc:docMk/>
            <pc:sldMk cId="3050014504" sldId="315"/>
            <ac:spMk id="2" creationId="{1DDECD70-45D5-FA53-6389-5D1E8F75E22B}"/>
          </ac:spMkLst>
        </pc:spChg>
        <pc:spChg chg="add mod">
          <ac:chgData name="Joko YULIANTORO" userId="fb86bed2-ee85-46fd-b362-cdeb2c687dfd" providerId="ADAL" clId="{E671500E-B96C-4F3A-822A-717BBD613A21}" dt="2022-09-11T04:31:21.443" v="2021" actId="20577"/>
          <ac:spMkLst>
            <pc:docMk/>
            <pc:sldMk cId="3050014504" sldId="315"/>
            <ac:spMk id="3" creationId="{8F9373D3-135E-D501-7A5F-357CD669DB4F}"/>
          </ac:spMkLst>
        </pc:spChg>
        <pc:spChg chg="mod">
          <ac:chgData name="Joko YULIANTORO" userId="fb86bed2-ee85-46fd-b362-cdeb2c687dfd" providerId="ADAL" clId="{E671500E-B96C-4F3A-822A-717BBD613A21}" dt="2022-09-11T04:31:31.416" v="2022" actId="14100"/>
          <ac:spMkLst>
            <pc:docMk/>
            <pc:sldMk cId="3050014504" sldId="315"/>
            <ac:spMk id="6" creationId="{046D41B3-7E27-C128-2023-A39DDA32C013}"/>
          </ac:spMkLst>
        </pc:spChg>
        <pc:spChg chg="add mod">
          <ac:chgData name="Joko YULIANTORO" userId="fb86bed2-ee85-46fd-b362-cdeb2c687dfd" providerId="ADAL" clId="{E671500E-B96C-4F3A-822A-717BBD613A21}" dt="2022-09-11T04:30:49.888" v="1915" actId="20577"/>
          <ac:spMkLst>
            <pc:docMk/>
            <pc:sldMk cId="3050014504" sldId="315"/>
            <ac:spMk id="8" creationId="{BDE5FA24-04B6-B5B8-9871-70A91F9A0C49}"/>
          </ac:spMkLst>
        </pc:spChg>
      </pc:sldChg>
      <pc:sldChg chg="addSp modSp new mod ord">
        <pc:chgData name="Joko YULIANTORO" userId="fb86bed2-ee85-46fd-b362-cdeb2c687dfd" providerId="ADAL" clId="{E671500E-B96C-4F3A-822A-717BBD613A21}" dt="2022-09-11T03:25:05.767" v="781" actId="20577"/>
        <pc:sldMkLst>
          <pc:docMk/>
          <pc:sldMk cId="2509021862" sldId="319"/>
        </pc:sldMkLst>
        <pc:spChg chg="mod">
          <ac:chgData name="Joko YULIANTORO" userId="fb86bed2-ee85-46fd-b362-cdeb2c687dfd" providerId="ADAL" clId="{E671500E-B96C-4F3A-822A-717BBD613A21}" dt="2022-09-11T03:13:30.010" v="541" actId="20577"/>
          <ac:spMkLst>
            <pc:docMk/>
            <pc:sldMk cId="2509021862" sldId="319"/>
            <ac:spMk id="2" creationId="{8B02A324-2989-AC18-F5EA-39FF43411174}"/>
          </ac:spMkLst>
        </pc:spChg>
        <pc:spChg chg="mod">
          <ac:chgData name="Joko YULIANTORO" userId="fb86bed2-ee85-46fd-b362-cdeb2c687dfd" providerId="ADAL" clId="{E671500E-B96C-4F3A-822A-717BBD613A21}" dt="2022-09-11T03:25:05.767" v="781" actId="20577"/>
          <ac:spMkLst>
            <pc:docMk/>
            <pc:sldMk cId="2509021862" sldId="319"/>
            <ac:spMk id="4" creationId="{5F5F6280-9B96-28E9-4A02-95F1D89B99F1}"/>
          </ac:spMkLst>
        </pc:spChg>
        <pc:picChg chg="add mod">
          <ac:chgData name="Joko YULIANTORO" userId="fb86bed2-ee85-46fd-b362-cdeb2c687dfd" providerId="ADAL" clId="{E671500E-B96C-4F3A-822A-717BBD613A21}" dt="2022-09-11T03:12:00.178" v="354" actId="1038"/>
          <ac:picMkLst>
            <pc:docMk/>
            <pc:sldMk cId="2509021862" sldId="319"/>
            <ac:picMk id="6" creationId="{67A35A03-8D1B-2549-21B5-A7ED37DAFF7D}"/>
          </ac:picMkLst>
        </pc:picChg>
      </pc:sldChg>
      <pc:sldChg chg="modSp new mod">
        <pc:chgData name="Joko YULIANTORO" userId="fb86bed2-ee85-46fd-b362-cdeb2c687dfd" providerId="ADAL" clId="{E671500E-B96C-4F3A-822A-717BBD613A21}" dt="2022-09-11T03:20:43.203" v="714" actId="20577"/>
        <pc:sldMkLst>
          <pc:docMk/>
          <pc:sldMk cId="452145438" sldId="320"/>
        </pc:sldMkLst>
        <pc:spChg chg="mod">
          <ac:chgData name="Joko YULIANTORO" userId="fb86bed2-ee85-46fd-b362-cdeb2c687dfd" providerId="ADAL" clId="{E671500E-B96C-4F3A-822A-717BBD613A21}" dt="2022-09-11T03:20:43.203" v="714" actId="20577"/>
          <ac:spMkLst>
            <pc:docMk/>
            <pc:sldMk cId="452145438" sldId="320"/>
            <ac:spMk id="2" creationId="{C95E8548-8174-A74F-C6A9-281082A1A441}"/>
          </ac:spMkLst>
        </pc:spChg>
        <pc:spChg chg="mod">
          <ac:chgData name="Joko YULIANTORO" userId="fb86bed2-ee85-46fd-b362-cdeb2c687dfd" providerId="ADAL" clId="{E671500E-B96C-4F3A-822A-717BBD613A21}" dt="2022-09-11T03:18:34.116" v="652" actId="20577"/>
          <ac:spMkLst>
            <pc:docMk/>
            <pc:sldMk cId="452145438" sldId="320"/>
            <ac:spMk id="4" creationId="{87788970-A5CE-39FA-A71A-23BA9B7A62E6}"/>
          </ac:spMkLst>
        </pc:spChg>
      </pc:sldChg>
      <pc:sldChg chg="addSp delSp modSp add mod">
        <pc:chgData name="Joko YULIANTORO" userId="fb86bed2-ee85-46fd-b362-cdeb2c687dfd" providerId="ADAL" clId="{E671500E-B96C-4F3A-822A-717BBD613A21}" dt="2022-09-11T03:33:34.456" v="1034" actId="20577"/>
        <pc:sldMkLst>
          <pc:docMk/>
          <pc:sldMk cId="171060692" sldId="321"/>
        </pc:sldMkLst>
        <pc:spChg chg="mod">
          <ac:chgData name="Joko YULIANTORO" userId="fb86bed2-ee85-46fd-b362-cdeb2c687dfd" providerId="ADAL" clId="{E671500E-B96C-4F3A-822A-717BBD613A21}" dt="2022-09-11T03:33:34.456" v="1034" actId="20577"/>
          <ac:spMkLst>
            <pc:docMk/>
            <pc:sldMk cId="171060692" sldId="321"/>
            <ac:spMk id="2" creationId="{C95E8548-8174-A74F-C6A9-281082A1A441}"/>
          </ac:spMkLst>
        </pc:spChg>
        <pc:spChg chg="add mod">
          <ac:chgData name="Joko YULIANTORO" userId="fb86bed2-ee85-46fd-b362-cdeb2c687dfd" providerId="ADAL" clId="{E671500E-B96C-4F3A-822A-717BBD613A21}" dt="2022-09-11T03:22:27.474" v="750" actId="1035"/>
          <ac:spMkLst>
            <pc:docMk/>
            <pc:sldMk cId="171060692" sldId="321"/>
            <ac:spMk id="5" creationId="{ED3C854A-09CB-8D7E-542B-5D8726E01292}"/>
          </ac:spMkLst>
        </pc:spChg>
        <pc:picChg chg="add del">
          <ac:chgData name="Joko YULIANTORO" userId="fb86bed2-ee85-46fd-b362-cdeb2c687dfd" providerId="ADAL" clId="{E671500E-B96C-4F3A-822A-717BBD613A21}" dt="2022-09-11T03:22:15.504" v="735" actId="478"/>
          <ac:picMkLst>
            <pc:docMk/>
            <pc:sldMk cId="171060692" sldId="321"/>
            <ac:picMk id="7" creationId="{47392BBD-D43F-B936-7765-3EDECF7227B3}"/>
          </ac:picMkLst>
        </pc:picChg>
      </pc:sldChg>
      <pc:sldChg chg="addSp delSp modSp new mod ord">
        <pc:chgData name="Joko YULIANTORO" userId="fb86bed2-ee85-46fd-b362-cdeb2c687dfd" providerId="ADAL" clId="{E671500E-B96C-4F3A-822A-717BBD613A21}" dt="2022-09-11T03:56:30.827" v="1480" actId="478"/>
        <pc:sldMkLst>
          <pc:docMk/>
          <pc:sldMk cId="2141126933" sldId="322"/>
        </pc:sldMkLst>
        <pc:spChg chg="mod">
          <ac:chgData name="Joko YULIANTORO" userId="fb86bed2-ee85-46fd-b362-cdeb2c687dfd" providerId="ADAL" clId="{E671500E-B96C-4F3A-822A-717BBD613A21}" dt="2022-09-11T03:43:02.731" v="1426" actId="20577"/>
          <ac:spMkLst>
            <pc:docMk/>
            <pc:sldMk cId="2141126933" sldId="322"/>
            <ac:spMk id="2" creationId="{6F08B7FC-8D6D-CE71-554D-E28CB4B1BEA7}"/>
          </ac:spMkLst>
        </pc:spChg>
        <pc:spChg chg="mod">
          <ac:chgData name="Joko YULIANTORO" userId="fb86bed2-ee85-46fd-b362-cdeb2c687dfd" providerId="ADAL" clId="{E671500E-B96C-4F3A-822A-717BBD613A21}" dt="2022-09-11T03:38:47.066" v="1069" actId="20577"/>
          <ac:spMkLst>
            <pc:docMk/>
            <pc:sldMk cId="2141126933" sldId="322"/>
            <ac:spMk id="4" creationId="{42F245F8-0588-ECAC-FA2D-C205572E49D4}"/>
          </ac:spMkLst>
        </pc:spChg>
        <pc:spChg chg="add del">
          <ac:chgData name="Joko YULIANTORO" userId="fb86bed2-ee85-46fd-b362-cdeb2c687dfd" providerId="ADAL" clId="{E671500E-B96C-4F3A-822A-717BBD613A21}" dt="2022-09-11T03:40:48.892" v="1222"/>
          <ac:spMkLst>
            <pc:docMk/>
            <pc:sldMk cId="2141126933" sldId="322"/>
            <ac:spMk id="5" creationId="{B2431291-2CB0-C5AB-9EED-333C67D38DAB}"/>
          </ac:spMkLst>
        </pc:spChg>
        <pc:spChg chg="add del">
          <ac:chgData name="Joko YULIANTORO" userId="fb86bed2-ee85-46fd-b362-cdeb2c687dfd" providerId="ADAL" clId="{E671500E-B96C-4F3A-822A-717BBD613A21}" dt="2022-09-11T03:56:17.995" v="1475" actId="478"/>
          <ac:spMkLst>
            <pc:docMk/>
            <pc:sldMk cId="2141126933" sldId="322"/>
            <ac:spMk id="10" creationId="{05945840-B653-FB1D-6EFD-8CD992F28D3A}"/>
          </ac:spMkLst>
        </pc:spChg>
        <pc:spChg chg="add mod">
          <ac:chgData name="Joko YULIANTORO" userId="fb86bed2-ee85-46fd-b362-cdeb2c687dfd" providerId="ADAL" clId="{E671500E-B96C-4F3A-822A-717BBD613A21}" dt="2022-09-11T03:56:24.153" v="1477" actId="1076"/>
          <ac:spMkLst>
            <pc:docMk/>
            <pc:sldMk cId="2141126933" sldId="322"/>
            <ac:spMk id="11" creationId="{C3526B5E-0EB6-D143-9DB6-4F84D3B42962}"/>
          </ac:spMkLst>
        </pc:spChg>
        <pc:spChg chg="add del mod">
          <ac:chgData name="Joko YULIANTORO" userId="fb86bed2-ee85-46fd-b362-cdeb2c687dfd" providerId="ADAL" clId="{E671500E-B96C-4F3A-822A-717BBD613A21}" dt="2022-09-11T03:56:30.827" v="1480" actId="478"/>
          <ac:spMkLst>
            <pc:docMk/>
            <pc:sldMk cId="2141126933" sldId="322"/>
            <ac:spMk id="12" creationId="{40C71E0A-B5DE-A78A-1BE6-053C4734139C}"/>
          </ac:spMkLst>
        </pc:spChg>
        <pc:picChg chg="add del mod">
          <ac:chgData name="Joko YULIANTORO" userId="fb86bed2-ee85-46fd-b362-cdeb2c687dfd" providerId="ADAL" clId="{E671500E-B96C-4F3A-822A-717BBD613A21}" dt="2022-09-11T03:54:45.990" v="1434" actId="478"/>
          <ac:picMkLst>
            <pc:docMk/>
            <pc:sldMk cId="2141126933" sldId="322"/>
            <ac:picMk id="7" creationId="{E8DAC8A4-352C-EAD5-1D7A-882FA0002F6E}"/>
          </ac:picMkLst>
        </pc:picChg>
        <pc:picChg chg="add mod">
          <ac:chgData name="Joko YULIANTORO" userId="fb86bed2-ee85-46fd-b362-cdeb2c687dfd" providerId="ADAL" clId="{E671500E-B96C-4F3A-822A-717BBD613A21}" dt="2022-09-11T03:55:39.732" v="1473" actId="1035"/>
          <ac:picMkLst>
            <pc:docMk/>
            <pc:sldMk cId="2141126933" sldId="322"/>
            <ac:picMk id="9" creationId="{348F5975-1056-874C-F3DF-FBC3DB0EF6F7}"/>
          </ac:picMkLst>
        </pc:picChg>
      </pc:sldChg>
      <pc:sldChg chg="add">
        <pc:chgData name="Joko YULIANTORO" userId="fb86bed2-ee85-46fd-b362-cdeb2c687dfd" providerId="ADAL" clId="{E671500E-B96C-4F3A-822A-717BBD613A21}" dt="2022-09-11T04:21:23.939" v="1573"/>
        <pc:sldMkLst>
          <pc:docMk/>
          <pc:sldMk cId="953481282" sldId="323"/>
        </pc:sldMkLst>
      </pc:sldChg>
    </pc:docChg>
  </pc:docChgLst>
  <pc:docChgLst>
    <pc:chgData name="Joko YULIANTORO" userId="fb86bed2-ee85-46fd-b362-cdeb2c687dfd" providerId="ADAL" clId="{AF354A21-C21E-445C-B9A4-418E52E2E4B9}"/>
    <pc:docChg chg="undo custSel modMainMaster">
      <pc:chgData name="Joko YULIANTORO" userId="fb86bed2-ee85-46fd-b362-cdeb2c687dfd" providerId="ADAL" clId="{AF354A21-C21E-445C-B9A4-418E52E2E4B9}" dt="2021-10-21T03:58:33.367" v="33" actId="478"/>
      <pc:docMkLst>
        <pc:docMk/>
      </pc:docMkLst>
      <pc:sldMasterChg chg="addSldLayout delSldLayout modSldLayout">
        <pc:chgData name="Joko YULIANTORO" userId="fb86bed2-ee85-46fd-b362-cdeb2c687dfd" providerId="ADAL" clId="{AF354A21-C21E-445C-B9A4-418E52E2E4B9}" dt="2021-10-21T03:58:33.367" v="33" actId="478"/>
        <pc:sldMasterMkLst>
          <pc:docMk/>
          <pc:sldMasterMk cId="2687004505" sldId="2147483648"/>
        </pc:sldMasterMkLst>
        <pc:sldLayoutChg chg="delSp modSp mod">
          <pc:chgData name="Joko YULIANTORO" userId="fb86bed2-ee85-46fd-b362-cdeb2c687dfd" providerId="ADAL" clId="{AF354A21-C21E-445C-B9A4-418E52E2E4B9}" dt="2021-10-21T03:55:06.238" v="8" actId="14100"/>
          <pc:sldLayoutMkLst>
            <pc:docMk/>
            <pc:sldMasterMk cId="2687004505" sldId="2147483648"/>
            <pc:sldLayoutMk cId="872211910" sldId="2147483650"/>
          </pc:sldLayoutMkLst>
          <pc:spChg chg="del">
            <ac:chgData name="Joko YULIANTORO" userId="fb86bed2-ee85-46fd-b362-cdeb2c687dfd" providerId="ADAL" clId="{AF354A21-C21E-445C-B9A4-418E52E2E4B9}" dt="2021-10-21T03:54:14.509" v="0" actId="478"/>
            <ac:spMkLst>
              <pc:docMk/>
              <pc:sldMasterMk cId="2687004505" sldId="2147483648"/>
              <pc:sldLayoutMk cId="872211910" sldId="2147483650"/>
              <ac:spMk id="6" creationId="{2B842466-9726-DC47-B132-1768B6A1D912}"/>
            </ac:spMkLst>
          </pc:spChg>
          <pc:spChg chg="mod">
            <ac:chgData name="Joko YULIANTORO" userId="fb86bed2-ee85-46fd-b362-cdeb2c687dfd" providerId="ADAL" clId="{AF354A21-C21E-445C-B9A4-418E52E2E4B9}" dt="2021-10-21T03:55:06.238" v="8" actId="14100"/>
            <ac:spMkLst>
              <pc:docMk/>
              <pc:sldMasterMk cId="2687004505" sldId="2147483648"/>
              <pc:sldLayoutMk cId="872211910" sldId="2147483650"/>
              <ac:spMk id="14" creationId="{F1543B27-30F5-49F3-A344-80EEF4BE7A1D}"/>
            </ac:spMkLst>
          </pc:spChg>
        </pc:sldLayoutChg>
        <pc:sldLayoutChg chg="delSp modSp mod">
          <pc:chgData name="Joko YULIANTORO" userId="fb86bed2-ee85-46fd-b362-cdeb2c687dfd" providerId="ADAL" clId="{AF354A21-C21E-445C-B9A4-418E52E2E4B9}" dt="2021-10-21T03:57:15.243" v="23" actId="14100"/>
          <pc:sldLayoutMkLst>
            <pc:docMk/>
            <pc:sldMasterMk cId="2687004505" sldId="2147483648"/>
            <pc:sldLayoutMk cId="177907751" sldId="2147483652"/>
          </pc:sldLayoutMkLst>
          <pc:spChg chg="mod">
            <ac:chgData name="Joko YULIANTORO" userId="fb86bed2-ee85-46fd-b362-cdeb2c687dfd" providerId="ADAL" clId="{AF354A21-C21E-445C-B9A4-418E52E2E4B9}" dt="2021-10-21T03:57:15.243" v="23" actId="14100"/>
            <ac:spMkLst>
              <pc:docMk/>
              <pc:sldMasterMk cId="2687004505" sldId="2147483648"/>
              <pc:sldLayoutMk cId="177907751" sldId="2147483652"/>
              <ac:spMk id="12" creationId="{C47D26ED-DCAC-784D-8FBF-7B4971D8ADF3}"/>
            </ac:spMkLst>
          </pc:spChg>
          <pc:spChg chg="mod">
            <ac:chgData name="Joko YULIANTORO" userId="fb86bed2-ee85-46fd-b362-cdeb2c687dfd" providerId="ADAL" clId="{AF354A21-C21E-445C-B9A4-418E52E2E4B9}" dt="2021-10-21T03:57:15.243" v="23" actId="14100"/>
            <ac:spMkLst>
              <pc:docMk/>
              <pc:sldMasterMk cId="2687004505" sldId="2147483648"/>
              <pc:sldLayoutMk cId="177907751" sldId="2147483652"/>
              <ac:spMk id="14" creationId="{AF362B3D-2ED9-9544-AB97-326723A5E00A}"/>
            </ac:spMkLst>
          </pc:spChg>
          <pc:spChg chg="del mod">
            <ac:chgData name="Joko YULIANTORO" userId="fb86bed2-ee85-46fd-b362-cdeb2c687dfd" providerId="ADAL" clId="{AF354A21-C21E-445C-B9A4-418E52E2E4B9}" dt="2021-10-21T03:54:28.108" v="3" actId="478"/>
            <ac:spMkLst>
              <pc:docMk/>
              <pc:sldMasterMk cId="2687004505" sldId="2147483648"/>
              <pc:sldLayoutMk cId="177907751" sldId="2147483652"/>
              <ac:spMk id="15" creationId="{AFE581CB-9630-442F-9F85-5B73CB1A9789}"/>
            </ac:spMkLst>
          </pc:spChg>
        </pc:sldLayoutChg>
        <pc:sldLayoutChg chg="delSp mod">
          <pc:chgData name="Joko YULIANTORO" userId="fb86bed2-ee85-46fd-b362-cdeb2c687dfd" providerId="ADAL" clId="{AF354A21-C21E-445C-B9A4-418E52E2E4B9}" dt="2021-10-21T03:58:33.367" v="33" actId="478"/>
          <pc:sldLayoutMkLst>
            <pc:docMk/>
            <pc:sldMasterMk cId="2687004505" sldId="2147483648"/>
            <pc:sldLayoutMk cId="1552557258" sldId="2147483654"/>
          </pc:sldLayoutMkLst>
          <pc:spChg chg="del">
            <ac:chgData name="Joko YULIANTORO" userId="fb86bed2-ee85-46fd-b362-cdeb2c687dfd" providerId="ADAL" clId="{AF354A21-C21E-445C-B9A4-418E52E2E4B9}" dt="2021-10-21T03:58:33.367" v="33" actId="478"/>
            <ac:spMkLst>
              <pc:docMk/>
              <pc:sldMasterMk cId="2687004505" sldId="2147483648"/>
              <pc:sldLayoutMk cId="1552557258" sldId="2147483654"/>
              <ac:spMk id="8" creationId="{41CD5B21-36C5-4BA8-BCC4-6D11C54DE224}"/>
            </ac:spMkLst>
          </pc:spChg>
        </pc:sldLayoutChg>
        <pc:sldLayoutChg chg="delSp modSp add del mod">
          <pc:chgData name="Joko YULIANTORO" userId="fb86bed2-ee85-46fd-b362-cdeb2c687dfd" providerId="ADAL" clId="{AF354A21-C21E-445C-B9A4-418E52E2E4B9}" dt="2021-10-21T03:57:42.331" v="26" actId="14100"/>
          <pc:sldLayoutMkLst>
            <pc:docMk/>
            <pc:sldMasterMk cId="2687004505" sldId="2147483648"/>
            <pc:sldLayoutMk cId="380241807" sldId="2147483658"/>
          </pc:sldLayoutMkLst>
          <pc:spChg chg="del">
            <ac:chgData name="Joko YULIANTORO" userId="fb86bed2-ee85-46fd-b362-cdeb2c687dfd" providerId="ADAL" clId="{AF354A21-C21E-445C-B9A4-418E52E2E4B9}" dt="2021-10-21T03:57:35.459" v="25" actId="478"/>
            <ac:spMkLst>
              <pc:docMk/>
              <pc:sldMasterMk cId="2687004505" sldId="2147483648"/>
              <pc:sldLayoutMk cId="380241807" sldId="2147483658"/>
              <ac:spMk id="10" creationId="{DB30DA13-1B75-4F2B-8A90-EAA75583FA05}"/>
            </ac:spMkLst>
          </pc:spChg>
          <pc:spChg chg="mod">
            <ac:chgData name="Joko YULIANTORO" userId="fb86bed2-ee85-46fd-b362-cdeb2c687dfd" providerId="ADAL" clId="{AF354A21-C21E-445C-B9A4-418E52E2E4B9}" dt="2021-10-21T03:57:42.331" v="26" actId="14100"/>
            <ac:spMkLst>
              <pc:docMk/>
              <pc:sldMasterMk cId="2687004505" sldId="2147483648"/>
              <pc:sldLayoutMk cId="380241807" sldId="2147483658"/>
              <ac:spMk id="20" creationId="{5F78F483-CF06-D745-9E9A-FF832429CA35}"/>
            </ac:spMkLst>
          </pc:spChg>
          <pc:spChg chg="mod">
            <ac:chgData name="Joko YULIANTORO" userId="fb86bed2-ee85-46fd-b362-cdeb2c687dfd" providerId="ADAL" clId="{AF354A21-C21E-445C-B9A4-418E52E2E4B9}" dt="2021-10-21T03:57:42.331" v="26" actId="14100"/>
            <ac:spMkLst>
              <pc:docMk/>
              <pc:sldMasterMk cId="2687004505" sldId="2147483648"/>
              <pc:sldLayoutMk cId="380241807" sldId="2147483658"/>
              <ac:spMk id="21" creationId="{8BDE57B3-3FCF-A848-96BD-0543FA7C41E6}"/>
            </ac:spMkLst>
          </pc:spChg>
        </pc:sldLayoutChg>
        <pc:sldLayoutChg chg="delSp modSp mod">
          <pc:chgData name="Joko YULIANTORO" userId="fb86bed2-ee85-46fd-b362-cdeb2c687dfd" providerId="ADAL" clId="{AF354A21-C21E-445C-B9A4-418E52E2E4B9}" dt="2021-10-21T03:58:28.302" v="32" actId="14100"/>
          <pc:sldLayoutMkLst>
            <pc:docMk/>
            <pc:sldMasterMk cId="2687004505" sldId="2147483648"/>
            <pc:sldLayoutMk cId="125304713" sldId="2147483659"/>
          </pc:sldLayoutMkLst>
          <pc:spChg chg="mod">
            <ac:chgData name="Joko YULIANTORO" userId="fb86bed2-ee85-46fd-b362-cdeb2c687dfd" providerId="ADAL" clId="{AF354A21-C21E-445C-B9A4-418E52E2E4B9}" dt="2021-10-21T03:58:28.302" v="32" actId="14100"/>
            <ac:spMkLst>
              <pc:docMk/>
              <pc:sldMasterMk cId="2687004505" sldId="2147483648"/>
              <pc:sldLayoutMk cId="125304713" sldId="2147483659"/>
              <ac:spMk id="11" creationId="{46A4689D-793A-3F43-98FE-FB05D3D23B1C}"/>
            </ac:spMkLst>
          </pc:spChg>
          <pc:spChg chg="mod">
            <ac:chgData name="Joko YULIANTORO" userId="fb86bed2-ee85-46fd-b362-cdeb2c687dfd" providerId="ADAL" clId="{AF354A21-C21E-445C-B9A4-418E52E2E4B9}" dt="2021-10-21T03:58:28.302" v="32" actId="14100"/>
            <ac:spMkLst>
              <pc:docMk/>
              <pc:sldMasterMk cId="2687004505" sldId="2147483648"/>
              <pc:sldLayoutMk cId="125304713" sldId="2147483659"/>
              <ac:spMk id="14" creationId="{F5A74519-5A6E-8245-BBDF-62A907DD2E3E}"/>
            </ac:spMkLst>
          </pc:spChg>
          <pc:spChg chg="del">
            <ac:chgData name="Joko YULIANTORO" userId="fb86bed2-ee85-46fd-b362-cdeb2c687dfd" providerId="ADAL" clId="{AF354A21-C21E-445C-B9A4-418E52E2E4B9}" dt="2021-10-21T03:58:07.220" v="30" actId="478"/>
            <ac:spMkLst>
              <pc:docMk/>
              <pc:sldMasterMk cId="2687004505" sldId="2147483648"/>
              <pc:sldLayoutMk cId="125304713" sldId="2147483659"/>
              <ac:spMk id="15" creationId="{73107CDA-FBDC-42A3-8708-9E1B3ABB63B6}"/>
            </ac:spMkLst>
          </pc:spChg>
          <pc:spChg chg="mod">
            <ac:chgData name="Joko YULIANTORO" userId="fb86bed2-ee85-46fd-b362-cdeb2c687dfd" providerId="ADAL" clId="{AF354A21-C21E-445C-B9A4-418E52E2E4B9}" dt="2021-10-21T03:58:28.302" v="32" actId="14100"/>
            <ac:spMkLst>
              <pc:docMk/>
              <pc:sldMasterMk cId="2687004505" sldId="2147483648"/>
              <pc:sldLayoutMk cId="125304713" sldId="2147483659"/>
              <ac:spMk id="16" creationId="{6C3380FE-C49D-3149-B8BE-638094E1D633}"/>
            </ac:spMkLst>
          </pc:spChg>
          <pc:spChg chg="mod">
            <ac:chgData name="Joko YULIANTORO" userId="fb86bed2-ee85-46fd-b362-cdeb2c687dfd" providerId="ADAL" clId="{AF354A21-C21E-445C-B9A4-418E52E2E4B9}" dt="2021-10-21T03:58:28.302" v="32" actId="14100"/>
            <ac:spMkLst>
              <pc:docMk/>
              <pc:sldMasterMk cId="2687004505" sldId="2147483648"/>
              <pc:sldLayoutMk cId="125304713" sldId="2147483659"/>
              <ac:spMk id="19" creationId="{8A6CFFE8-63E7-074C-946F-76FDA4803FE9}"/>
            </ac:spMkLst>
          </pc:spChg>
        </pc:sldLayoutChg>
        <pc:sldLayoutChg chg="delSp modSp add del mod">
          <pc:chgData name="Joko YULIANTORO" userId="fb86bed2-ee85-46fd-b362-cdeb2c687dfd" providerId="ADAL" clId="{AF354A21-C21E-445C-B9A4-418E52E2E4B9}" dt="2021-10-21T03:57:31.302" v="24" actId="14100"/>
          <pc:sldLayoutMkLst>
            <pc:docMk/>
            <pc:sldMasterMk cId="2687004505" sldId="2147483648"/>
            <pc:sldLayoutMk cId="969198362" sldId="2147483660"/>
          </pc:sldLayoutMkLst>
          <pc:spChg chg="del">
            <ac:chgData name="Joko YULIANTORO" userId="fb86bed2-ee85-46fd-b362-cdeb2c687dfd" providerId="ADAL" clId="{AF354A21-C21E-445C-B9A4-418E52E2E4B9}" dt="2021-10-21T03:55:35.786" v="12" actId="478"/>
            <ac:spMkLst>
              <pc:docMk/>
              <pc:sldMasterMk cId="2687004505" sldId="2147483648"/>
              <pc:sldLayoutMk cId="969198362" sldId="2147483660"/>
              <ac:spMk id="13" creationId="{49756F10-B099-491A-8000-41328D83DA13}"/>
            </ac:spMkLst>
          </pc:spChg>
          <pc:spChg chg="mod">
            <ac:chgData name="Joko YULIANTORO" userId="fb86bed2-ee85-46fd-b362-cdeb2c687dfd" providerId="ADAL" clId="{AF354A21-C21E-445C-B9A4-418E52E2E4B9}" dt="2021-10-21T03:57:31.302" v="24" actId="14100"/>
            <ac:spMkLst>
              <pc:docMk/>
              <pc:sldMasterMk cId="2687004505" sldId="2147483648"/>
              <pc:sldLayoutMk cId="969198362" sldId="2147483660"/>
              <ac:spMk id="14" creationId="{A2DD5BFA-48DF-4A44-8880-028FEB55AF3B}"/>
            </ac:spMkLst>
          </pc:spChg>
          <pc:spChg chg="mod">
            <ac:chgData name="Joko YULIANTORO" userId="fb86bed2-ee85-46fd-b362-cdeb2c687dfd" providerId="ADAL" clId="{AF354A21-C21E-445C-B9A4-418E52E2E4B9}" dt="2021-10-21T03:57:31.302" v="24" actId="14100"/>
            <ac:spMkLst>
              <pc:docMk/>
              <pc:sldMasterMk cId="2687004505" sldId="2147483648"/>
              <pc:sldLayoutMk cId="969198362" sldId="2147483660"/>
              <ac:spMk id="15" creationId="{AE6409E1-C026-744F-9B47-8A1DBE470FC1}"/>
            </ac:spMkLst>
          </pc:spChg>
        </pc:sldLayoutChg>
        <pc:sldLayoutChg chg="delSp modSp mod">
          <pc:chgData name="Joko YULIANTORO" userId="fb86bed2-ee85-46fd-b362-cdeb2c687dfd" providerId="ADAL" clId="{AF354A21-C21E-445C-B9A4-418E52E2E4B9}" dt="2021-10-21T03:58:03.441" v="29" actId="14100"/>
          <pc:sldLayoutMkLst>
            <pc:docMk/>
            <pc:sldMasterMk cId="2687004505" sldId="2147483648"/>
            <pc:sldLayoutMk cId="259348499" sldId="2147483661"/>
          </pc:sldLayoutMkLst>
          <pc:spChg chg="del">
            <ac:chgData name="Joko YULIANTORO" userId="fb86bed2-ee85-46fd-b362-cdeb2c687dfd" providerId="ADAL" clId="{AF354A21-C21E-445C-B9A4-418E52E2E4B9}" dt="2021-10-21T03:57:47.521" v="27" actId="478"/>
            <ac:spMkLst>
              <pc:docMk/>
              <pc:sldMasterMk cId="2687004505" sldId="2147483648"/>
              <pc:sldLayoutMk cId="259348499" sldId="2147483661"/>
              <ac:spMk id="10" creationId="{633113BA-4865-4530-9F5F-CA278BA582DC}"/>
            </ac:spMkLst>
          </pc:spChg>
          <pc:spChg chg="mod">
            <ac:chgData name="Joko YULIANTORO" userId="fb86bed2-ee85-46fd-b362-cdeb2c687dfd" providerId="ADAL" clId="{AF354A21-C21E-445C-B9A4-418E52E2E4B9}" dt="2021-10-21T03:58:03.441" v="29" actId="14100"/>
            <ac:spMkLst>
              <pc:docMk/>
              <pc:sldMasterMk cId="2687004505" sldId="2147483648"/>
              <pc:sldLayoutMk cId="259348499" sldId="2147483661"/>
              <ac:spMk id="25" creationId="{DA12911B-D15F-FD4F-9067-CA96DD879051}"/>
            </ac:spMkLst>
          </pc:spChg>
          <pc:spChg chg="mod">
            <ac:chgData name="Joko YULIANTORO" userId="fb86bed2-ee85-46fd-b362-cdeb2c687dfd" providerId="ADAL" clId="{AF354A21-C21E-445C-B9A4-418E52E2E4B9}" dt="2021-10-21T03:58:03.441" v="29" actId="14100"/>
            <ac:spMkLst>
              <pc:docMk/>
              <pc:sldMasterMk cId="2687004505" sldId="2147483648"/>
              <pc:sldLayoutMk cId="259348499" sldId="2147483661"/>
              <ac:spMk id="26" creationId="{E4D9299F-5755-8A47-B29D-3DFB6430673F}"/>
            </ac:spMkLst>
          </pc:spChg>
          <pc:spChg chg="mod">
            <ac:chgData name="Joko YULIANTORO" userId="fb86bed2-ee85-46fd-b362-cdeb2c687dfd" providerId="ADAL" clId="{AF354A21-C21E-445C-B9A4-418E52E2E4B9}" dt="2021-10-21T03:58:03.441" v="29" actId="14100"/>
            <ac:spMkLst>
              <pc:docMk/>
              <pc:sldMasterMk cId="2687004505" sldId="2147483648"/>
              <pc:sldLayoutMk cId="259348499" sldId="2147483661"/>
              <ac:spMk id="27" creationId="{D8C6DC25-F31F-974E-B342-CD0A1930BDA4}"/>
            </ac:spMkLst>
          </pc:spChg>
        </pc:sldLayoutChg>
      </pc:sldMasterChg>
    </pc:docChg>
  </pc:docChgLst>
  <pc:docChgLst>
    <pc:chgData name="Joko YULIANTORO" userId="fb86bed2-ee85-46fd-b362-cdeb2c687dfd" providerId="ADAL" clId="{DE9D7C2D-0686-413B-B296-51E2B1896B72}"/>
    <pc:docChg chg="undo custSel addSld delSld modSld sldOrd">
      <pc:chgData name="Joko YULIANTORO" userId="fb86bed2-ee85-46fd-b362-cdeb2c687dfd" providerId="ADAL" clId="{DE9D7C2D-0686-413B-B296-51E2B1896B72}" dt="2022-07-14T15:48:05.121" v="6894" actId="692"/>
      <pc:docMkLst>
        <pc:docMk/>
      </pc:docMkLst>
      <pc:sldChg chg="addSp delSp modSp mod">
        <pc:chgData name="Joko YULIANTORO" userId="fb86bed2-ee85-46fd-b362-cdeb2c687dfd" providerId="ADAL" clId="{DE9D7C2D-0686-413B-B296-51E2B1896B72}" dt="2022-07-07T16:50:03.446" v="80" actId="20577"/>
        <pc:sldMkLst>
          <pc:docMk/>
          <pc:sldMk cId="955412150" sldId="256"/>
        </pc:sldMkLst>
        <pc:spChg chg="mod">
          <ac:chgData name="Joko YULIANTORO" userId="fb86bed2-ee85-46fd-b362-cdeb2c687dfd" providerId="ADAL" clId="{DE9D7C2D-0686-413B-B296-51E2B1896B72}" dt="2022-07-07T16:49:37.548" v="56" actId="20577"/>
          <ac:spMkLst>
            <pc:docMk/>
            <pc:sldMk cId="955412150" sldId="256"/>
            <ac:spMk id="2" creationId="{22DEB2C2-08B9-4A88-8206-D549B048D983}"/>
          </ac:spMkLst>
        </pc:spChg>
        <pc:spChg chg="del mod">
          <ac:chgData name="Joko YULIANTORO" userId="fb86bed2-ee85-46fd-b362-cdeb2c687dfd" providerId="ADAL" clId="{DE9D7C2D-0686-413B-B296-51E2B1896B72}" dt="2022-07-07T16:50:01.305" v="79" actId="478"/>
          <ac:spMkLst>
            <pc:docMk/>
            <pc:sldMk cId="955412150" sldId="256"/>
            <ac:spMk id="3" creationId="{C0B4BBD4-4581-4E8F-BA58-0F36C7F6D692}"/>
          </ac:spMkLst>
        </pc:spChg>
        <pc:spChg chg="add mod">
          <ac:chgData name="Joko YULIANTORO" userId="fb86bed2-ee85-46fd-b362-cdeb2c687dfd" providerId="ADAL" clId="{DE9D7C2D-0686-413B-B296-51E2B1896B72}" dt="2022-07-07T16:50:03.446" v="80" actId="20577"/>
          <ac:spMkLst>
            <pc:docMk/>
            <pc:sldMk cId="955412150" sldId="256"/>
            <ac:spMk id="5" creationId="{B9B7033A-FB06-CA27-1457-9D5A20EFBDB6}"/>
          </ac:spMkLst>
        </pc:spChg>
      </pc:sldChg>
      <pc:sldChg chg="new del">
        <pc:chgData name="Joko YULIANTORO" userId="fb86bed2-ee85-46fd-b362-cdeb2c687dfd" providerId="ADAL" clId="{DE9D7C2D-0686-413B-B296-51E2B1896B72}" dt="2022-07-07T16:44:52.291" v="39" actId="47"/>
        <pc:sldMkLst>
          <pc:docMk/>
          <pc:sldMk cId="1263802503" sldId="257"/>
        </pc:sldMkLst>
      </pc:sldChg>
      <pc:sldChg chg="addSp delSp modSp new mod modClrScheme chgLayout">
        <pc:chgData name="Joko YULIANTORO" userId="fb86bed2-ee85-46fd-b362-cdeb2c687dfd" providerId="ADAL" clId="{DE9D7C2D-0686-413B-B296-51E2B1896B72}" dt="2022-07-08T02:35:08.011" v="2342"/>
        <pc:sldMkLst>
          <pc:docMk/>
          <pc:sldMk cId="2642828417" sldId="257"/>
        </pc:sldMkLst>
        <pc:spChg chg="del mod ord">
          <ac:chgData name="Joko YULIANTORO" userId="fb86bed2-ee85-46fd-b362-cdeb2c687dfd" providerId="ADAL" clId="{DE9D7C2D-0686-413B-B296-51E2B1896B72}" dt="2022-07-07T16:52:10.144" v="83" actId="700"/>
          <ac:spMkLst>
            <pc:docMk/>
            <pc:sldMk cId="2642828417" sldId="257"/>
            <ac:spMk id="2" creationId="{D1592538-3226-2208-AA29-7B0603DE7AE0}"/>
          </ac:spMkLst>
        </pc:spChg>
        <pc:spChg chg="del">
          <ac:chgData name="Joko YULIANTORO" userId="fb86bed2-ee85-46fd-b362-cdeb2c687dfd" providerId="ADAL" clId="{DE9D7C2D-0686-413B-B296-51E2B1896B72}" dt="2022-07-07T16:52:10.144" v="83" actId="700"/>
          <ac:spMkLst>
            <pc:docMk/>
            <pc:sldMk cId="2642828417" sldId="257"/>
            <ac:spMk id="3" creationId="{70A78703-1AFA-09CD-45E6-BD1B9787E6B6}"/>
          </ac:spMkLst>
        </pc:spChg>
        <pc:spChg chg="add mod ord">
          <ac:chgData name="Joko YULIANTORO" userId="fb86bed2-ee85-46fd-b362-cdeb2c687dfd" providerId="ADAL" clId="{DE9D7C2D-0686-413B-B296-51E2B1896B72}" dt="2022-07-07T17:17:13.305" v="404" actId="20577"/>
          <ac:spMkLst>
            <pc:docMk/>
            <pc:sldMk cId="2642828417" sldId="257"/>
            <ac:spMk id="4" creationId="{60BB595F-1E0D-CF49-FC9E-CD6ED87D31FC}"/>
          </ac:spMkLst>
        </pc:spChg>
        <pc:spChg chg="add mod ord">
          <ac:chgData name="Joko YULIANTORO" userId="fb86bed2-ee85-46fd-b362-cdeb2c687dfd" providerId="ADAL" clId="{DE9D7C2D-0686-413B-B296-51E2B1896B72}" dt="2022-07-08T02:35:08.011" v="2342"/>
          <ac:spMkLst>
            <pc:docMk/>
            <pc:sldMk cId="2642828417" sldId="257"/>
            <ac:spMk id="5" creationId="{AB21F542-7B7E-5F46-04C6-25BDC9C8BC31}"/>
          </ac:spMkLst>
        </pc:spChg>
        <pc:spChg chg="add del mod ord">
          <ac:chgData name="Joko YULIANTORO" userId="fb86bed2-ee85-46fd-b362-cdeb2c687dfd" providerId="ADAL" clId="{DE9D7C2D-0686-413B-B296-51E2B1896B72}" dt="2022-07-07T16:55:56.244" v="160" actId="478"/>
          <ac:spMkLst>
            <pc:docMk/>
            <pc:sldMk cId="2642828417" sldId="257"/>
            <ac:spMk id="6" creationId="{16E27D22-D17F-0943-3C9B-9FF4F5F10D73}"/>
          </ac:spMkLst>
        </pc:spChg>
        <pc:spChg chg="add mod">
          <ac:chgData name="Joko YULIANTORO" userId="fb86bed2-ee85-46fd-b362-cdeb2c687dfd" providerId="ADAL" clId="{DE9D7C2D-0686-413B-B296-51E2B1896B72}" dt="2022-07-07T17:12:56.334" v="175" actId="1076"/>
          <ac:spMkLst>
            <pc:docMk/>
            <pc:sldMk cId="2642828417" sldId="257"/>
            <ac:spMk id="8" creationId="{7D6B4565-9BE0-026F-239E-94C0E7CB9DAA}"/>
          </ac:spMkLst>
        </pc:spChg>
        <pc:spChg chg="mod">
          <ac:chgData name="Joko YULIANTORO" userId="fb86bed2-ee85-46fd-b362-cdeb2c687dfd" providerId="ADAL" clId="{DE9D7C2D-0686-413B-B296-51E2B1896B72}" dt="2022-07-07T17:12:49.900" v="174"/>
          <ac:spMkLst>
            <pc:docMk/>
            <pc:sldMk cId="2642828417" sldId="257"/>
            <ac:spMk id="14" creationId="{C97290CC-A5F6-04B0-AFA1-B0814FE3F7FC}"/>
          </ac:spMkLst>
        </pc:spChg>
        <pc:spChg chg="mod">
          <ac:chgData name="Joko YULIANTORO" userId="fb86bed2-ee85-46fd-b362-cdeb2c687dfd" providerId="ADAL" clId="{DE9D7C2D-0686-413B-B296-51E2B1896B72}" dt="2022-07-07T17:12:49.900" v="174"/>
          <ac:spMkLst>
            <pc:docMk/>
            <pc:sldMk cId="2642828417" sldId="257"/>
            <ac:spMk id="19" creationId="{A3966629-D605-BD4D-6679-FF40C825AE70}"/>
          </ac:spMkLst>
        </pc:spChg>
        <pc:spChg chg="add mod">
          <ac:chgData name="Joko YULIANTORO" userId="fb86bed2-ee85-46fd-b362-cdeb2c687dfd" providerId="ADAL" clId="{DE9D7C2D-0686-413B-B296-51E2B1896B72}" dt="2022-07-08T02:35:08.011" v="2342"/>
          <ac:spMkLst>
            <pc:docMk/>
            <pc:sldMk cId="2642828417" sldId="257"/>
            <ac:spMk id="20" creationId="{51060B4F-2972-00D4-7FC9-EEEA4D0F471B}"/>
          </ac:spMkLst>
        </pc:spChg>
        <pc:spChg chg="add del mod">
          <ac:chgData name="Joko YULIANTORO" userId="fb86bed2-ee85-46fd-b362-cdeb2c687dfd" providerId="ADAL" clId="{DE9D7C2D-0686-413B-B296-51E2B1896B72}" dt="2022-07-07T17:25:16.962" v="477" actId="478"/>
          <ac:spMkLst>
            <pc:docMk/>
            <pc:sldMk cId="2642828417" sldId="257"/>
            <ac:spMk id="21" creationId="{3099476D-9C86-0EA3-CDBF-E681F42C4F9B}"/>
          </ac:spMkLst>
        </pc:spChg>
        <pc:spChg chg="mod">
          <ac:chgData name="Joko YULIANTORO" userId="fb86bed2-ee85-46fd-b362-cdeb2c687dfd" providerId="ADAL" clId="{DE9D7C2D-0686-413B-B296-51E2B1896B72}" dt="2022-07-07T17:12:49.900" v="174"/>
          <ac:spMkLst>
            <pc:docMk/>
            <pc:sldMk cId="2642828417" sldId="257"/>
            <ac:spMk id="24" creationId="{3D0D4EB2-F45E-6239-F1EF-260058DBD116}"/>
          </ac:spMkLst>
        </pc:spChg>
        <pc:spChg chg="mod">
          <ac:chgData name="Joko YULIANTORO" userId="fb86bed2-ee85-46fd-b362-cdeb2c687dfd" providerId="ADAL" clId="{DE9D7C2D-0686-413B-B296-51E2B1896B72}" dt="2022-07-07T17:12:49.900" v="174"/>
          <ac:spMkLst>
            <pc:docMk/>
            <pc:sldMk cId="2642828417" sldId="257"/>
            <ac:spMk id="27" creationId="{D7105A9F-9F7D-5D5D-7FFD-8C272224542C}"/>
          </ac:spMkLst>
        </pc:spChg>
        <pc:spChg chg="mod">
          <ac:chgData name="Joko YULIANTORO" userId="fb86bed2-ee85-46fd-b362-cdeb2c687dfd" providerId="ADAL" clId="{DE9D7C2D-0686-413B-B296-51E2B1896B72}" dt="2022-07-07T17:12:49.900" v="174"/>
          <ac:spMkLst>
            <pc:docMk/>
            <pc:sldMk cId="2642828417" sldId="257"/>
            <ac:spMk id="30" creationId="{492FAA3D-0739-673E-28B5-40AA86902B5C}"/>
          </ac:spMkLst>
        </pc:spChg>
        <pc:spChg chg="add del mod">
          <ac:chgData name="Joko YULIANTORO" userId="fb86bed2-ee85-46fd-b362-cdeb2c687dfd" providerId="ADAL" clId="{DE9D7C2D-0686-413B-B296-51E2B1896B72}" dt="2022-07-07T17:25:11.148" v="476" actId="478"/>
          <ac:spMkLst>
            <pc:docMk/>
            <pc:sldMk cId="2642828417" sldId="257"/>
            <ac:spMk id="31" creationId="{042FFC97-638C-B7C1-8459-C37C8AE74B66}"/>
          </ac:spMkLst>
        </pc:spChg>
        <pc:spChg chg="mod">
          <ac:chgData name="Joko YULIANTORO" userId="fb86bed2-ee85-46fd-b362-cdeb2c687dfd" providerId="ADAL" clId="{DE9D7C2D-0686-413B-B296-51E2B1896B72}" dt="2022-07-07T17:12:49.900" v="174"/>
          <ac:spMkLst>
            <pc:docMk/>
            <pc:sldMk cId="2642828417" sldId="257"/>
            <ac:spMk id="34" creationId="{89CF7EA6-072E-57E7-D250-B223F207534E}"/>
          </ac:spMkLst>
        </pc:spChg>
        <pc:spChg chg="mod">
          <ac:chgData name="Joko YULIANTORO" userId="fb86bed2-ee85-46fd-b362-cdeb2c687dfd" providerId="ADAL" clId="{DE9D7C2D-0686-413B-B296-51E2B1896B72}" dt="2022-07-07T17:12:49.900" v="174"/>
          <ac:spMkLst>
            <pc:docMk/>
            <pc:sldMk cId="2642828417" sldId="257"/>
            <ac:spMk id="37" creationId="{1B337D0B-0E61-AB02-86E9-032BF57BE142}"/>
          </ac:spMkLst>
        </pc:spChg>
        <pc:spChg chg="add mod">
          <ac:chgData name="Joko YULIANTORO" userId="fb86bed2-ee85-46fd-b362-cdeb2c687dfd" providerId="ADAL" clId="{DE9D7C2D-0686-413B-B296-51E2B1896B72}" dt="2022-07-07T17:15:16.490" v="309" actId="164"/>
          <ac:spMkLst>
            <pc:docMk/>
            <pc:sldMk cId="2642828417" sldId="257"/>
            <ac:spMk id="38" creationId="{AC6B6F94-8BE4-81DF-335B-9C36F274E535}"/>
          </ac:spMkLst>
        </pc:spChg>
        <pc:grpChg chg="add mod">
          <ac:chgData name="Joko YULIANTORO" userId="fb86bed2-ee85-46fd-b362-cdeb2c687dfd" providerId="ADAL" clId="{DE9D7C2D-0686-413B-B296-51E2B1896B72}" dt="2022-07-07T17:16:35.839" v="379" actId="1076"/>
          <ac:grpSpMkLst>
            <pc:docMk/>
            <pc:sldMk cId="2642828417" sldId="257"/>
            <ac:grpSpMk id="10" creationId="{1DB78104-25F5-584F-11DE-EED7B0C533B8}"/>
          </ac:grpSpMkLst>
        </pc:grpChg>
        <pc:grpChg chg="add mod">
          <ac:chgData name="Joko YULIANTORO" userId="fb86bed2-ee85-46fd-b362-cdeb2c687dfd" providerId="ADAL" clId="{DE9D7C2D-0686-413B-B296-51E2B1896B72}" dt="2022-07-07T17:16:35.839" v="379" actId="1076"/>
          <ac:grpSpMkLst>
            <pc:docMk/>
            <pc:sldMk cId="2642828417" sldId="257"/>
            <ac:grpSpMk id="15" creationId="{BDB1EBAF-8140-7241-76E5-F2963F2D631A}"/>
          </ac:grpSpMkLst>
        </pc:grpChg>
        <pc:grpChg chg="add mod">
          <ac:chgData name="Joko YULIANTORO" userId="fb86bed2-ee85-46fd-b362-cdeb2c687dfd" providerId="ADAL" clId="{DE9D7C2D-0686-413B-B296-51E2B1896B72}" dt="2022-07-07T17:16:10.574" v="375" actId="164"/>
          <ac:grpSpMkLst>
            <pc:docMk/>
            <pc:sldMk cId="2642828417" sldId="257"/>
            <ac:grpSpMk id="22" creationId="{FCDD4DDA-7CB9-AC08-766B-7FF660D51A1E}"/>
          </ac:grpSpMkLst>
        </pc:grpChg>
        <pc:grpChg chg="add mod">
          <ac:chgData name="Joko YULIANTORO" userId="fb86bed2-ee85-46fd-b362-cdeb2c687dfd" providerId="ADAL" clId="{DE9D7C2D-0686-413B-B296-51E2B1896B72}" dt="2022-07-07T17:16:10.574" v="375" actId="164"/>
          <ac:grpSpMkLst>
            <pc:docMk/>
            <pc:sldMk cId="2642828417" sldId="257"/>
            <ac:grpSpMk id="25" creationId="{309AEC15-76A7-5FFD-7CD5-22D429335FBB}"/>
          </ac:grpSpMkLst>
        </pc:grpChg>
        <pc:grpChg chg="add mod">
          <ac:chgData name="Joko YULIANTORO" userId="fb86bed2-ee85-46fd-b362-cdeb2c687dfd" providerId="ADAL" clId="{DE9D7C2D-0686-413B-B296-51E2B1896B72}" dt="2022-07-07T17:16:10.574" v="375" actId="164"/>
          <ac:grpSpMkLst>
            <pc:docMk/>
            <pc:sldMk cId="2642828417" sldId="257"/>
            <ac:grpSpMk id="28" creationId="{8D08DEA3-2D2D-248B-3D93-CBE075E91E9D}"/>
          </ac:grpSpMkLst>
        </pc:grpChg>
        <pc:grpChg chg="add mod">
          <ac:chgData name="Joko YULIANTORO" userId="fb86bed2-ee85-46fd-b362-cdeb2c687dfd" providerId="ADAL" clId="{DE9D7C2D-0686-413B-B296-51E2B1896B72}" dt="2022-07-07T17:15:16.490" v="309" actId="164"/>
          <ac:grpSpMkLst>
            <pc:docMk/>
            <pc:sldMk cId="2642828417" sldId="257"/>
            <ac:grpSpMk id="32" creationId="{3F01B870-C481-0999-3CBE-DAAB0E38E1C5}"/>
          </ac:grpSpMkLst>
        </pc:grpChg>
        <pc:grpChg chg="add mod">
          <ac:chgData name="Joko YULIANTORO" userId="fb86bed2-ee85-46fd-b362-cdeb2c687dfd" providerId="ADAL" clId="{DE9D7C2D-0686-413B-B296-51E2B1896B72}" dt="2022-07-07T17:15:16.490" v="309" actId="164"/>
          <ac:grpSpMkLst>
            <pc:docMk/>
            <pc:sldMk cId="2642828417" sldId="257"/>
            <ac:grpSpMk id="35" creationId="{5BFCF134-CCFD-CC19-B781-3D4A4CE01838}"/>
          </ac:grpSpMkLst>
        </pc:grpChg>
        <pc:grpChg chg="add del mod">
          <ac:chgData name="Joko YULIANTORO" userId="fb86bed2-ee85-46fd-b362-cdeb2c687dfd" providerId="ADAL" clId="{DE9D7C2D-0686-413B-B296-51E2B1896B72}" dt="2022-07-07T17:25:08.527" v="475" actId="478"/>
          <ac:grpSpMkLst>
            <pc:docMk/>
            <pc:sldMk cId="2642828417" sldId="257"/>
            <ac:grpSpMk id="39" creationId="{0BAD7A2B-99EA-98A5-2798-21EC7444A90D}"/>
          </ac:grpSpMkLst>
        </pc:grpChg>
        <pc:grpChg chg="add mod">
          <ac:chgData name="Joko YULIANTORO" userId="fb86bed2-ee85-46fd-b362-cdeb2c687dfd" providerId="ADAL" clId="{DE9D7C2D-0686-413B-B296-51E2B1896B72}" dt="2022-07-07T17:16:42.853" v="393" actId="1036"/>
          <ac:grpSpMkLst>
            <pc:docMk/>
            <pc:sldMk cId="2642828417" sldId="257"/>
            <ac:grpSpMk id="40" creationId="{D2431B23-3CC7-9E51-8C77-7B45280E1335}"/>
          </ac:grpSpMkLst>
        </pc:grpChg>
        <pc:picChg chg="add del mod">
          <ac:chgData name="Joko YULIANTORO" userId="fb86bed2-ee85-46fd-b362-cdeb2c687dfd" providerId="ADAL" clId="{DE9D7C2D-0686-413B-B296-51E2B1896B72}" dt="2022-07-07T17:10:06.886" v="173" actId="478"/>
          <ac:picMkLst>
            <pc:docMk/>
            <pc:sldMk cId="2642828417" sldId="257"/>
            <ac:picMk id="7" creationId="{D5FBF1DE-0241-6357-8CB9-340B13406E84}"/>
          </ac:picMkLst>
        </pc:picChg>
        <pc:picChg chg="add mod">
          <ac:chgData name="Joko YULIANTORO" userId="fb86bed2-ee85-46fd-b362-cdeb2c687dfd" providerId="ADAL" clId="{DE9D7C2D-0686-413B-B296-51E2B1896B72}" dt="2022-07-07T17:12:56.334" v="175" actId="1076"/>
          <ac:picMkLst>
            <pc:docMk/>
            <pc:sldMk cId="2642828417" sldId="257"/>
            <ac:picMk id="9" creationId="{486A0097-C957-FAE4-9CE8-BCB22BBBF486}"/>
          </ac:picMkLst>
        </pc:picChg>
        <pc:picChg chg="mod">
          <ac:chgData name="Joko YULIANTORO" userId="fb86bed2-ee85-46fd-b362-cdeb2c687dfd" providerId="ADAL" clId="{DE9D7C2D-0686-413B-B296-51E2B1896B72}" dt="2022-07-07T17:12:49.900" v="174"/>
          <ac:picMkLst>
            <pc:docMk/>
            <pc:sldMk cId="2642828417" sldId="257"/>
            <ac:picMk id="11" creationId="{101104F9-B2F7-2A4D-173F-829CE706BBC0}"/>
          </ac:picMkLst>
        </pc:picChg>
        <pc:picChg chg="mod">
          <ac:chgData name="Joko YULIANTORO" userId="fb86bed2-ee85-46fd-b362-cdeb2c687dfd" providerId="ADAL" clId="{DE9D7C2D-0686-413B-B296-51E2B1896B72}" dt="2022-07-07T17:12:49.900" v="174"/>
          <ac:picMkLst>
            <pc:docMk/>
            <pc:sldMk cId="2642828417" sldId="257"/>
            <ac:picMk id="12" creationId="{8FE827DA-27BF-8444-6BDC-2013A67C21A0}"/>
          </ac:picMkLst>
        </pc:picChg>
        <pc:picChg chg="mod">
          <ac:chgData name="Joko YULIANTORO" userId="fb86bed2-ee85-46fd-b362-cdeb2c687dfd" providerId="ADAL" clId="{DE9D7C2D-0686-413B-B296-51E2B1896B72}" dt="2022-07-07T17:12:49.900" v="174"/>
          <ac:picMkLst>
            <pc:docMk/>
            <pc:sldMk cId="2642828417" sldId="257"/>
            <ac:picMk id="13" creationId="{C04BE6F6-72D8-9F3D-2744-4F0A08D1C968}"/>
          </ac:picMkLst>
        </pc:picChg>
        <pc:picChg chg="mod">
          <ac:chgData name="Joko YULIANTORO" userId="fb86bed2-ee85-46fd-b362-cdeb2c687dfd" providerId="ADAL" clId="{DE9D7C2D-0686-413B-B296-51E2B1896B72}" dt="2022-07-07T17:12:49.900" v="174"/>
          <ac:picMkLst>
            <pc:docMk/>
            <pc:sldMk cId="2642828417" sldId="257"/>
            <ac:picMk id="16" creationId="{4C4330C8-3BD2-9024-3B76-4088950C708A}"/>
          </ac:picMkLst>
        </pc:picChg>
        <pc:picChg chg="mod">
          <ac:chgData name="Joko YULIANTORO" userId="fb86bed2-ee85-46fd-b362-cdeb2c687dfd" providerId="ADAL" clId="{DE9D7C2D-0686-413B-B296-51E2B1896B72}" dt="2022-07-07T17:12:49.900" v="174"/>
          <ac:picMkLst>
            <pc:docMk/>
            <pc:sldMk cId="2642828417" sldId="257"/>
            <ac:picMk id="17" creationId="{853DE6FF-0C9F-352E-8429-DDCAF7233124}"/>
          </ac:picMkLst>
        </pc:picChg>
        <pc:picChg chg="mod">
          <ac:chgData name="Joko YULIANTORO" userId="fb86bed2-ee85-46fd-b362-cdeb2c687dfd" providerId="ADAL" clId="{DE9D7C2D-0686-413B-B296-51E2B1896B72}" dt="2022-07-07T17:12:49.900" v="174"/>
          <ac:picMkLst>
            <pc:docMk/>
            <pc:sldMk cId="2642828417" sldId="257"/>
            <ac:picMk id="18" creationId="{68B4C27A-6082-456E-A5FF-11FB99CC23FC}"/>
          </ac:picMkLst>
        </pc:picChg>
        <pc:picChg chg="mod">
          <ac:chgData name="Joko YULIANTORO" userId="fb86bed2-ee85-46fd-b362-cdeb2c687dfd" providerId="ADAL" clId="{DE9D7C2D-0686-413B-B296-51E2B1896B72}" dt="2022-07-07T17:12:49.900" v="174"/>
          <ac:picMkLst>
            <pc:docMk/>
            <pc:sldMk cId="2642828417" sldId="257"/>
            <ac:picMk id="23" creationId="{0FEB790E-F3B0-EF9B-F165-CD359E189E95}"/>
          </ac:picMkLst>
        </pc:picChg>
        <pc:picChg chg="mod">
          <ac:chgData name="Joko YULIANTORO" userId="fb86bed2-ee85-46fd-b362-cdeb2c687dfd" providerId="ADAL" clId="{DE9D7C2D-0686-413B-B296-51E2B1896B72}" dt="2022-07-07T17:12:49.900" v="174"/>
          <ac:picMkLst>
            <pc:docMk/>
            <pc:sldMk cId="2642828417" sldId="257"/>
            <ac:picMk id="26" creationId="{BD283F8C-F183-F2F8-531F-E2011EA458EC}"/>
          </ac:picMkLst>
        </pc:picChg>
        <pc:picChg chg="mod">
          <ac:chgData name="Joko YULIANTORO" userId="fb86bed2-ee85-46fd-b362-cdeb2c687dfd" providerId="ADAL" clId="{DE9D7C2D-0686-413B-B296-51E2B1896B72}" dt="2022-07-07T17:12:49.900" v="174"/>
          <ac:picMkLst>
            <pc:docMk/>
            <pc:sldMk cId="2642828417" sldId="257"/>
            <ac:picMk id="29" creationId="{47C19576-CAB0-2504-3822-B98A5CB51447}"/>
          </ac:picMkLst>
        </pc:picChg>
        <pc:picChg chg="mod">
          <ac:chgData name="Joko YULIANTORO" userId="fb86bed2-ee85-46fd-b362-cdeb2c687dfd" providerId="ADAL" clId="{DE9D7C2D-0686-413B-B296-51E2B1896B72}" dt="2022-07-07T17:12:49.900" v="174"/>
          <ac:picMkLst>
            <pc:docMk/>
            <pc:sldMk cId="2642828417" sldId="257"/>
            <ac:picMk id="33" creationId="{7AE8D6EF-3D22-4382-768E-9B5D663E9184}"/>
          </ac:picMkLst>
        </pc:picChg>
        <pc:picChg chg="mod">
          <ac:chgData name="Joko YULIANTORO" userId="fb86bed2-ee85-46fd-b362-cdeb2c687dfd" providerId="ADAL" clId="{DE9D7C2D-0686-413B-B296-51E2B1896B72}" dt="2022-07-07T17:12:49.900" v="174"/>
          <ac:picMkLst>
            <pc:docMk/>
            <pc:sldMk cId="2642828417" sldId="257"/>
            <ac:picMk id="36" creationId="{1386E8E6-5DBA-57C2-72F8-2394B793FEB2}"/>
          </ac:picMkLst>
        </pc:picChg>
        <pc:picChg chg="add del mod">
          <ac:chgData name="Joko YULIANTORO" userId="fb86bed2-ee85-46fd-b362-cdeb2c687dfd" providerId="ADAL" clId="{DE9D7C2D-0686-413B-B296-51E2B1896B72}" dt="2022-07-07T22:16:38.564" v="503" actId="478"/>
          <ac:picMkLst>
            <pc:docMk/>
            <pc:sldMk cId="2642828417" sldId="257"/>
            <ac:picMk id="41" creationId="{810853CF-A48A-9E40-050E-CA3E46685BD8}"/>
          </ac:picMkLst>
        </pc:picChg>
      </pc:sldChg>
      <pc:sldChg chg="new del">
        <pc:chgData name="Joko YULIANTORO" userId="fb86bed2-ee85-46fd-b362-cdeb2c687dfd" providerId="ADAL" clId="{DE9D7C2D-0686-413B-B296-51E2B1896B72}" dt="2022-07-07T16:51:58.939" v="82" actId="47"/>
        <pc:sldMkLst>
          <pc:docMk/>
          <pc:sldMk cId="594527216" sldId="258"/>
        </pc:sldMkLst>
      </pc:sldChg>
      <pc:sldChg chg="addSp delSp modSp add mod">
        <pc:chgData name="Joko YULIANTORO" userId="fb86bed2-ee85-46fd-b362-cdeb2c687dfd" providerId="ADAL" clId="{DE9D7C2D-0686-413B-B296-51E2B1896B72}" dt="2022-07-08T02:35:08.011" v="2342"/>
        <pc:sldMkLst>
          <pc:docMk/>
          <pc:sldMk cId="3368753414" sldId="258"/>
        </pc:sldMkLst>
        <pc:spChg chg="mod">
          <ac:chgData name="Joko YULIANTORO" userId="fb86bed2-ee85-46fd-b362-cdeb2c687dfd" providerId="ADAL" clId="{DE9D7C2D-0686-413B-B296-51E2B1896B72}" dt="2022-07-07T22:12:20.683" v="499" actId="6549"/>
          <ac:spMkLst>
            <pc:docMk/>
            <pc:sldMk cId="3368753414" sldId="258"/>
            <ac:spMk id="5" creationId="{AB21F542-7B7E-5F46-04C6-25BDC9C8BC31}"/>
          </ac:spMkLst>
        </pc:spChg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3368753414" sldId="258"/>
            <ac:spMk id="20" creationId="{51060B4F-2972-00D4-7FC9-EEEA4D0F471B}"/>
          </ac:spMkLst>
        </pc:spChg>
        <pc:spChg chg="del">
          <ac:chgData name="Joko YULIANTORO" userId="fb86bed2-ee85-46fd-b362-cdeb2c687dfd" providerId="ADAL" clId="{DE9D7C2D-0686-413B-B296-51E2B1896B72}" dt="2022-07-07T17:25:19.685" v="478" actId="478"/>
          <ac:spMkLst>
            <pc:docMk/>
            <pc:sldMk cId="3368753414" sldId="258"/>
            <ac:spMk id="21" creationId="{3099476D-9C86-0EA3-CDBF-E681F42C4F9B}"/>
          </ac:spMkLst>
        </pc:spChg>
        <pc:spChg chg="del">
          <ac:chgData name="Joko YULIANTORO" userId="fb86bed2-ee85-46fd-b362-cdeb2c687dfd" providerId="ADAL" clId="{DE9D7C2D-0686-413B-B296-51E2B1896B72}" dt="2022-07-07T17:22:56.162" v="464" actId="478"/>
          <ac:spMkLst>
            <pc:docMk/>
            <pc:sldMk cId="3368753414" sldId="258"/>
            <ac:spMk id="31" creationId="{042FFC97-638C-B7C1-8459-C37C8AE74B66}"/>
          </ac:spMkLst>
        </pc:spChg>
        <pc:grpChg chg="del">
          <ac:chgData name="Joko YULIANTORO" userId="fb86bed2-ee85-46fd-b362-cdeb2c687dfd" providerId="ADAL" clId="{DE9D7C2D-0686-413B-B296-51E2B1896B72}" dt="2022-07-07T17:23:08.498" v="465" actId="478"/>
          <ac:grpSpMkLst>
            <pc:docMk/>
            <pc:sldMk cId="3368753414" sldId="258"/>
            <ac:grpSpMk id="39" creationId="{0BAD7A2B-99EA-98A5-2798-21EC7444A90D}"/>
          </ac:grpSpMkLst>
        </pc:grpChg>
        <pc:picChg chg="add mod">
          <ac:chgData name="Joko YULIANTORO" userId="fb86bed2-ee85-46fd-b362-cdeb2c687dfd" providerId="ADAL" clId="{DE9D7C2D-0686-413B-B296-51E2B1896B72}" dt="2022-07-07T17:24:57.549" v="472" actId="688"/>
          <ac:picMkLst>
            <pc:docMk/>
            <pc:sldMk cId="3368753414" sldId="258"/>
            <ac:picMk id="3" creationId="{0BFCB421-8C64-83B7-2DDA-BD8F4D8FE751}"/>
          </ac:picMkLst>
        </pc:picChg>
        <pc:picChg chg="add mod">
          <ac:chgData name="Joko YULIANTORO" userId="fb86bed2-ee85-46fd-b362-cdeb2c687dfd" providerId="ADAL" clId="{DE9D7C2D-0686-413B-B296-51E2B1896B72}" dt="2022-07-07T17:24:50.459" v="470" actId="1076"/>
          <ac:picMkLst>
            <pc:docMk/>
            <pc:sldMk cId="3368753414" sldId="258"/>
            <ac:picMk id="41" creationId="{553852E9-FB0F-B65A-AA13-90CC102C026C}"/>
          </ac:picMkLst>
        </pc:picChg>
        <pc:picChg chg="add mod">
          <ac:chgData name="Joko YULIANTORO" userId="fb86bed2-ee85-46fd-b362-cdeb2c687dfd" providerId="ADAL" clId="{DE9D7C2D-0686-413B-B296-51E2B1896B72}" dt="2022-07-07T17:25:03.826" v="474" actId="1076"/>
          <ac:picMkLst>
            <pc:docMk/>
            <pc:sldMk cId="3368753414" sldId="258"/>
            <ac:picMk id="42" creationId="{F346CF61-57E7-67F9-D7E9-2ED187C4FC0E}"/>
          </ac:picMkLst>
        </pc:picChg>
        <pc:picChg chg="add mod">
          <ac:chgData name="Joko YULIANTORO" userId="fb86bed2-ee85-46fd-b362-cdeb2c687dfd" providerId="ADAL" clId="{DE9D7C2D-0686-413B-B296-51E2B1896B72}" dt="2022-07-07T17:23:13.355" v="466" actId="1076"/>
          <ac:picMkLst>
            <pc:docMk/>
            <pc:sldMk cId="3368753414" sldId="258"/>
            <ac:picMk id="43" creationId="{AC79200D-4E34-39EB-4819-ED0C70FCC2B2}"/>
          </ac:picMkLst>
        </pc:picChg>
      </pc:sldChg>
      <pc:sldChg chg="modSp add mod">
        <pc:chgData name="Joko YULIANTORO" userId="fb86bed2-ee85-46fd-b362-cdeb2c687dfd" providerId="ADAL" clId="{DE9D7C2D-0686-413B-B296-51E2B1896B72}" dt="2022-07-08T02:35:08.011" v="2342"/>
        <pc:sldMkLst>
          <pc:docMk/>
          <pc:sldMk cId="1081449035" sldId="259"/>
        </pc:sldMkLst>
        <pc:spChg chg="mod">
          <ac:chgData name="Joko YULIANTORO" userId="fb86bed2-ee85-46fd-b362-cdeb2c687dfd" providerId="ADAL" clId="{DE9D7C2D-0686-413B-B296-51E2B1896B72}" dt="2022-07-07T22:16:47.416" v="505" actId="6549"/>
          <ac:spMkLst>
            <pc:docMk/>
            <pc:sldMk cId="1081449035" sldId="259"/>
            <ac:spMk id="5" creationId="{AB21F542-7B7E-5F46-04C6-25BDC9C8BC31}"/>
          </ac:spMkLst>
        </pc:spChg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1081449035" sldId="259"/>
            <ac:spMk id="20" creationId="{51060B4F-2972-00D4-7FC9-EEEA4D0F471B}"/>
          </ac:spMkLst>
        </pc:spChg>
      </pc:sldChg>
      <pc:sldChg chg="new del">
        <pc:chgData name="Joko YULIANTORO" userId="fb86bed2-ee85-46fd-b362-cdeb2c687dfd" providerId="ADAL" clId="{DE9D7C2D-0686-413B-B296-51E2B1896B72}" dt="2022-07-07T22:16:31.783" v="501" actId="680"/>
        <pc:sldMkLst>
          <pc:docMk/>
          <pc:sldMk cId="1476208684" sldId="259"/>
        </pc:sldMkLst>
      </pc:sldChg>
      <pc:sldChg chg="modSp add mod">
        <pc:chgData name="Joko YULIANTORO" userId="fb86bed2-ee85-46fd-b362-cdeb2c687dfd" providerId="ADAL" clId="{DE9D7C2D-0686-413B-B296-51E2B1896B72}" dt="2022-07-08T02:35:08.011" v="2342"/>
        <pc:sldMkLst>
          <pc:docMk/>
          <pc:sldMk cId="489875316" sldId="260"/>
        </pc:sldMkLst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489875316" sldId="260"/>
            <ac:spMk id="5" creationId="{AB21F542-7B7E-5F46-04C6-25BDC9C8BC31}"/>
          </ac:spMkLst>
        </pc:spChg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489875316" sldId="260"/>
            <ac:spMk id="20" creationId="{51060B4F-2972-00D4-7FC9-EEEA4D0F471B}"/>
          </ac:spMkLst>
        </pc:spChg>
      </pc:sldChg>
      <pc:sldChg chg="modSp add mod">
        <pc:chgData name="Joko YULIANTORO" userId="fb86bed2-ee85-46fd-b362-cdeb2c687dfd" providerId="ADAL" clId="{DE9D7C2D-0686-413B-B296-51E2B1896B72}" dt="2022-07-08T02:35:08.011" v="2342"/>
        <pc:sldMkLst>
          <pc:docMk/>
          <pc:sldMk cId="3954115762" sldId="261"/>
        </pc:sldMkLst>
        <pc:spChg chg="mod">
          <ac:chgData name="Joko YULIANTORO" userId="fb86bed2-ee85-46fd-b362-cdeb2c687dfd" providerId="ADAL" clId="{DE9D7C2D-0686-413B-B296-51E2B1896B72}" dt="2022-07-07T22:20:22.159" v="708" actId="20577"/>
          <ac:spMkLst>
            <pc:docMk/>
            <pc:sldMk cId="3954115762" sldId="261"/>
            <ac:spMk id="5" creationId="{AB21F542-7B7E-5F46-04C6-25BDC9C8BC31}"/>
          </ac:spMkLst>
        </pc:spChg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3954115762" sldId="261"/>
            <ac:spMk id="20" creationId="{51060B4F-2972-00D4-7FC9-EEEA4D0F471B}"/>
          </ac:spMkLst>
        </pc:spChg>
      </pc:sldChg>
      <pc:sldChg chg="addSp delSp modSp add mod">
        <pc:chgData name="Joko YULIANTORO" userId="fb86bed2-ee85-46fd-b362-cdeb2c687dfd" providerId="ADAL" clId="{DE9D7C2D-0686-413B-B296-51E2B1896B72}" dt="2022-07-08T02:35:08.011" v="2342"/>
        <pc:sldMkLst>
          <pc:docMk/>
          <pc:sldMk cId="1579511407" sldId="262"/>
        </pc:sldMkLst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1579511407" sldId="262"/>
            <ac:spMk id="4" creationId="{60BB595F-1E0D-CF49-FC9E-CD6ED87D31FC}"/>
          </ac:spMkLst>
        </pc:spChg>
        <pc:spChg chg="add mod">
          <ac:chgData name="Joko YULIANTORO" userId="fb86bed2-ee85-46fd-b362-cdeb2c687dfd" providerId="ADAL" clId="{DE9D7C2D-0686-413B-B296-51E2B1896B72}" dt="2022-07-07T22:49:44.484" v="855" actId="164"/>
          <ac:spMkLst>
            <pc:docMk/>
            <pc:sldMk cId="1579511407" sldId="262"/>
            <ac:spMk id="7" creationId="{9CE15CB9-1928-508F-48EE-760E22B9B93A}"/>
          </ac:spMkLst>
        </pc:spChg>
        <pc:spChg chg="del">
          <ac:chgData name="Joko YULIANTORO" userId="fb86bed2-ee85-46fd-b362-cdeb2c687dfd" providerId="ADAL" clId="{DE9D7C2D-0686-413B-B296-51E2B1896B72}" dt="2022-07-07T22:21:38.833" v="721" actId="478"/>
          <ac:spMkLst>
            <pc:docMk/>
            <pc:sldMk cId="1579511407" sldId="262"/>
            <ac:spMk id="8" creationId="{7D6B4565-9BE0-026F-239E-94C0E7CB9DAA}"/>
          </ac:spMkLst>
        </pc:spChg>
        <pc:spChg chg="del">
          <ac:chgData name="Joko YULIANTORO" userId="fb86bed2-ee85-46fd-b362-cdeb2c687dfd" providerId="ADAL" clId="{DE9D7C2D-0686-413B-B296-51E2B1896B72}" dt="2022-07-07T22:21:38.833" v="721" actId="478"/>
          <ac:spMkLst>
            <pc:docMk/>
            <pc:sldMk cId="1579511407" sldId="262"/>
            <ac:spMk id="20" creationId="{51060B4F-2972-00D4-7FC9-EEEA4D0F471B}"/>
          </ac:spMkLst>
        </pc:spChg>
        <pc:spChg chg="add del mod">
          <ac:chgData name="Joko YULIANTORO" userId="fb86bed2-ee85-46fd-b362-cdeb2c687dfd" providerId="ADAL" clId="{DE9D7C2D-0686-413B-B296-51E2B1896B72}" dt="2022-07-08T01:25:48.039" v="1419" actId="21"/>
          <ac:spMkLst>
            <pc:docMk/>
            <pc:sldMk cId="1579511407" sldId="262"/>
            <ac:spMk id="36" creationId="{977574A2-DED9-3C47-B97F-2ADE50CB561E}"/>
          </ac:spMkLst>
        </pc:spChg>
        <pc:spChg chg="add mod">
          <ac:chgData name="Joko YULIANTORO" userId="fb86bed2-ee85-46fd-b362-cdeb2c687dfd" providerId="ADAL" clId="{DE9D7C2D-0686-413B-B296-51E2B1896B72}" dt="2022-07-07T22:34:30.020" v="842" actId="164"/>
          <ac:spMkLst>
            <pc:docMk/>
            <pc:sldMk cId="1579511407" sldId="262"/>
            <ac:spMk id="37" creationId="{7E8D5FCB-5463-3DC2-FCF8-FCAF4CAB6119}"/>
          </ac:spMkLst>
        </pc:spChg>
        <pc:spChg chg="mod">
          <ac:chgData name="Joko YULIANTORO" userId="fb86bed2-ee85-46fd-b362-cdeb2c687dfd" providerId="ADAL" clId="{DE9D7C2D-0686-413B-B296-51E2B1896B72}" dt="2022-07-07T23:03:11.167" v="863"/>
          <ac:spMkLst>
            <pc:docMk/>
            <pc:sldMk cId="1579511407" sldId="262"/>
            <ac:spMk id="47" creationId="{C98A72D6-F5C6-A453-7F2E-D6072CCE68C2}"/>
          </ac:spMkLst>
        </pc:spChg>
        <pc:spChg chg="mod">
          <ac:chgData name="Joko YULIANTORO" userId="fb86bed2-ee85-46fd-b362-cdeb2c687dfd" providerId="ADAL" clId="{DE9D7C2D-0686-413B-B296-51E2B1896B72}" dt="2022-07-07T23:03:22.040" v="866"/>
          <ac:spMkLst>
            <pc:docMk/>
            <pc:sldMk cId="1579511407" sldId="262"/>
            <ac:spMk id="50" creationId="{A3847D0E-E3BA-DCDD-5E86-0C2B9945E6F9}"/>
          </ac:spMkLst>
        </pc:spChg>
        <pc:spChg chg="add mod">
          <ac:chgData name="Joko YULIANTORO" userId="fb86bed2-ee85-46fd-b362-cdeb2c687dfd" providerId="ADAL" clId="{DE9D7C2D-0686-413B-B296-51E2B1896B72}" dt="2022-07-08T01:08:43.354" v="1166" actId="20577"/>
          <ac:spMkLst>
            <pc:docMk/>
            <pc:sldMk cId="1579511407" sldId="262"/>
            <ac:spMk id="53" creationId="{F8BCE0B7-0370-858A-2623-8A0BFA7DB4BA}"/>
          </ac:spMkLst>
        </pc:spChg>
        <pc:spChg chg="mod">
          <ac:chgData name="Joko YULIANTORO" userId="fb86bed2-ee85-46fd-b362-cdeb2c687dfd" providerId="ADAL" clId="{DE9D7C2D-0686-413B-B296-51E2B1896B72}" dt="2022-07-08T01:08:48.706" v="1169" actId="20577"/>
          <ac:spMkLst>
            <pc:docMk/>
            <pc:sldMk cId="1579511407" sldId="262"/>
            <ac:spMk id="57" creationId="{EACFACA1-1C1B-DAB3-B60A-598948B2A891}"/>
          </ac:spMkLst>
        </pc:spChg>
        <pc:grpChg chg="del">
          <ac:chgData name="Joko YULIANTORO" userId="fb86bed2-ee85-46fd-b362-cdeb2c687dfd" providerId="ADAL" clId="{DE9D7C2D-0686-413B-B296-51E2B1896B72}" dt="2022-07-07T22:21:38.833" v="721" actId="478"/>
          <ac:grpSpMkLst>
            <pc:docMk/>
            <pc:sldMk cId="1579511407" sldId="262"/>
            <ac:grpSpMk id="10" creationId="{1DB78104-25F5-584F-11DE-EED7B0C533B8}"/>
          </ac:grpSpMkLst>
        </pc:grpChg>
        <pc:grpChg chg="del">
          <ac:chgData name="Joko YULIANTORO" userId="fb86bed2-ee85-46fd-b362-cdeb2c687dfd" providerId="ADAL" clId="{DE9D7C2D-0686-413B-B296-51E2B1896B72}" dt="2022-07-07T22:21:38.833" v="721" actId="478"/>
          <ac:grpSpMkLst>
            <pc:docMk/>
            <pc:sldMk cId="1579511407" sldId="262"/>
            <ac:grpSpMk id="15" creationId="{BDB1EBAF-8140-7241-76E5-F2963F2D631A}"/>
          </ac:grpSpMkLst>
        </pc:grpChg>
        <pc:grpChg chg="add mod">
          <ac:chgData name="Joko YULIANTORO" userId="fb86bed2-ee85-46fd-b362-cdeb2c687dfd" providerId="ADAL" clId="{DE9D7C2D-0686-413B-B296-51E2B1896B72}" dt="2022-07-07T23:06:49.895" v="986" actId="1037"/>
          <ac:grpSpMkLst>
            <pc:docMk/>
            <pc:sldMk cId="1579511407" sldId="262"/>
            <ac:grpSpMk id="21" creationId="{30368F2D-4E0B-6D4E-70CC-BF3A2F26ADF4}"/>
          </ac:grpSpMkLst>
        </pc:grpChg>
        <pc:grpChg chg="add mod">
          <ac:chgData name="Joko YULIANTORO" userId="fb86bed2-ee85-46fd-b362-cdeb2c687dfd" providerId="ADAL" clId="{DE9D7C2D-0686-413B-B296-51E2B1896B72}" dt="2022-07-07T23:05:23.168" v="966" actId="1037"/>
          <ac:grpSpMkLst>
            <pc:docMk/>
            <pc:sldMk cId="1579511407" sldId="262"/>
            <ac:grpSpMk id="31" creationId="{B97C7DEF-6302-433E-0B5D-61EACD3E50CD}"/>
          </ac:grpSpMkLst>
        </pc:grpChg>
        <pc:grpChg chg="add mod">
          <ac:chgData name="Joko YULIANTORO" userId="fb86bed2-ee85-46fd-b362-cdeb2c687dfd" providerId="ADAL" clId="{DE9D7C2D-0686-413B-B296-51E2B1896B72}" dt="2022-07-07T23:05:23.168" v="966" actId="1037"/>
          <ac:grpSpMkLst>
            <pc:docMk/>
            <pc:sldMk cId="1579511407" sldId="262"/>
            <ac:grpSpMk id="32" creationId="{E147E9AB-2A18-00F3-079A-E3A23D43D16B}"/>
          </ac:grpSpMkLst>
        </pc:grpChg>
        <pc:grpChg chg="del">
          <ac:chgData name="Joko YULIANTORO" userId="fb86bed2-ee85-46fd-b362-cdeb2c687dfd" providerId="ADAL" clId="{DE9D7C2D-0686-413B-B296-51E2B1896B72}" dt="2022-07-07T22:21:38.833" v="721" actId="478"/>
          <ac:grpSpMkLst>
            <pc:docMk/>
            <pc:sldMk cId="1579511407" sldId="262"/>
            <ac:grpSpMk id="40" creationId="{D2431B23-3CC7-9E51-8C77-7B45280E1335}"/>
          </ac:grpSpMkLst>
        </pc:grpChg>
        <pc:grpChg chg="add mod">
          <ac:chgData name="Joko YULIANTORO" userId="fb86bed2-ee85-46fd-b362-cdeb2c687dfd" providerId="ADAL" clId="{DE9D7C2D-0686-413B-B296-51E2B1896B72}" dt="2022-07-07T23:07:13.883" v="1016" actId="1036"/>
          <ac:grpSpMkLst>
            <pc:docMk/>
            <pc:sldMk cId="1579511407" sldId="262"/>
            <ac:grpSpMk id="45" creationId="{0A524FF6-979B-B45B-DB38-230EABEC8AC4}"/>
          </ac:grpSpMkLst>
        </pc:grpChg>
        <pc:grpChg chg="add mod">
          <ac:chgData name="Joko YULIANTORO" userId="fb86bed2-ee85-46fd-b362-cdeb2c687dfd" providerId="ADAL" clId="{DE9D7C2D-0686-413B-B296-51E2B1896B72}" dt="2022-07-07T23:05:23.168" v="966" actId="1037"/>
          <ac:grpSpMkLst>
            <pc:docMk/>
            <pc:sldMk cId="1579511407" sldId="262"/>
            <ac:grpSpMk id="48" creationId="{E5FBD21C-B017-7741-4675-939D307FE912}"/>
          </ac:grpSpMkLst>
        </pc:grpChg>
        <pc:grpChg chg="add mod">
          <ac:chgData name="Joko YULIANTORO" userId="fb86bed2-ee85-46fd-b362-cdeb2c687dfd" providerId="ADAL" clId="{DE9D7C2D-0686-413B-B296-51E2B1896B72}" dt="2022-07-08T01:12:51.322" v="1415" actId="1038"/>
          <ac:grpSpMkLst>
            <pc:docMk/>
            <pc:sldMk cId="1579511407" sldId="262"/>
            <ac:grpSpMk id="55" creationId="{241D8BE4-1FB4-F769-6139-62FACE824DE7}"/>
          </ac:grpSpMkLst>
        </pc:grpChg>
        <pc:picChg chg="del">
          <ac:chgData name="Joko YULIANTORO" userId="fb86bed2-ee85-46fd-b362-cdeb2c687dfd" providerId="ADAL" clId="{DE9D7C2D-0686-413B-B296-51E2B1896B72}" dt="2022-07-07T22:21:38.833" v="721" actId="478"/>
          <ac:picMkLst>
            <pc:docMk/>
            <pc:sldMk cId="1579511407" sldId="262"/>
            <ac:picMk id="3" creationId="{0BFCB421-8C64-83B7-2DDA-BD8F4D8FE751}"/>
          </ac:picMkLst>
        </pc:picChg>
        <pc:picChg chg="add mod">
          <ac:chgData name="Joko YULIANTORO" userId="fb86bed2-ee85-46fd-b362-cdeb2c687dfd" providerId="ADAL" clId="{DE9D7C2D-0686-413B-B296-51E2B1896B72}" dt="2022-07-07T23:06:26.976" v="978" actId="1076"/>
          <ac:picMkLst>
            <pc:docMk/>
            <pc:sldMk cId="1579511407" sldId="262"/>
            <ac:picMk id="6" creationId="{9291AB89-A52F-D632-4EDD-13DAF922A9C3}"/>
          </ac:picMkLst>
        </pc:picChg>
        <pc:picChg chg="del">
          <ac:chgData name="Joko YULIANTORO" userId="fb86bed2-ee85-46fd-b362-cdeb2c687dfd" providerId="ADAL" clId="{DE9D7C2D-0686-413B-B296-51E2B1896B72}" dt="2022-07-07T22:21:38.833" v="721" actId="478"/>
          <ac:picMkLst>
            <pc:docMk/>
            <pc:sldMk cId="1579511407" sldId="262"/>
            <ac:picMk id="9" creationId="{486A0097-C957-FAE4-9CE8-BCB22BBBF486}"/>
          </ac:picMkLst>
        </pc:picChg>
        <pc:picChg chg="add mod">
          <ac:chgData name="Joko YULIANTORO" userId="fb86bed2-ee85-46fd-b362-cdeb2c687dfd" providerId="ADAL" clId="{DE9D7C2D-0686-413B-B296-51E2B1896B72}" dt="2022-07-07T22:34:30.020" v="842" actId="164"/>
          <ac:picMkLst>
            <pc:docMk/>
            <pc:sldMk cId="1579511407" sldId="262"/>
            <ac:picMk id="33" creationId="{C535FB2D-F820-1C27-9045-000C26B2CE3D}"/>
          </ac:picMkLst>
        </pc:picChg>
        <pc:picChg chg="add mod">
          <ac:chgData name="Joko YULIANTORO" userId="fb86bed2-ee85-46fd-b362-cdeb2c687dfd" providerId="ADAL" clId="{DE9D7C2D-0686-413B-B296-51E2B1896B72}" dt="2022-07-07T22:49:44.484" v="855" actId="164"/>
          <ac:picMkLst>
            <pc:docMk/>
            <pc:sldMk cId="1579511407" sldId="262"/>
            <ac:picMk id="34" creationId="{E6C06CC0-07E6-BE07-85F1-1755E891E922}"/>
          </ac:picMkLst>
        </pc:picChg>
        <pc:picChg chg="del">
          <ac:chgData name="Joko YULIANTORO" userId="fb86bed2-ee85-46fd-b362-cdeb2c687dfd" providerId="ADAL" clId="{DE9D7C2D-0686-413B-B296-51E2B1896B72}" dt="2022-07-07T22:21:38.833" v="721" actId="478"/>
          <ac:picMkLst>
            <pc:docMk/>
            <pc:sldMk cId="1579511407" sldId="262"/>
            <ac:picMk id="41" creationId="{553852E9-FB0F-B65A-AA13-90CC102C026C}"/>
          </ac:picMkLst>
        </pc:picChg>
        <pc:picChg chg="del">
          <ac:chgData name="Joko YULIANTORO" userId="fb86bed2-ee85-46fd-b362-cdeb2c687dfd" providerId="ADAL" clId="{DE9D7C2D-0686-413B-B296-51E2B1896B72}" dt="2022-07-07T22:21:38.833" v="721" actId="478"/>
          <ac:picMkLst>
            <pc:docMk/>
            <pc:sldMk cId="1579511407" sldId="262"/>
            <ac:picMk id="42" creationId="{F346CF61-57E7-67F9-D7E9-2ED187C4FC0E}"/>
          </ac:picMkLst>
        </pc:picChg>
        <pc:picChg chg="del">
          <ac:chgData name="Joko YULIANTORO" userId="fb86bed2-ee85-46fd-b362-cdeb2c687dfd" providerId="ADAL" clId="{DE9D7C2D-0686-413B-B296-51E2B1896B72}" dt="2022-07-07T22:21:38.833" v="721" actId="478"/>
          <ac:picMkLst>
            <pc:docMk/>
            <pc:sldMk cId="1579511407" sldId="262"/>
            <ac:picMk id="43" creationId="{AC79200D-4E34-39EB-4819-ED0C70FCC2B2}"/>
          </ac:picMkLst>
        </pc:picChg>
        <pc:picChg chg="add mod">
          <ac:chgData name="Joko YULIANTORO" userId="fb86bed2-ee85-46fd-b362-cdeb2c687dfd" providerId="ADAL" clId="{DE9D7C2D-0686-413B-B296-51E2B1896B72}" dt="2022-07-07T23:08:59.327" v="1141" actId="1035"/>
          <ac:picMkLst>
            <pc:docMk/>
            <pc:sldMk cId="1579511407" sldId="262"/>
            <ac:picMk id="44" creationId="{61F9784E-22A3-20ED-AB63-0F55DE8284B6}"/>
          </ac:picMkLst>
        </pc:picChg>
        <pc:picChg chg="mod">
          <ac:chgData name="Joko YULIANTORO" userId="fb86bed2-ee85-46fd-b362-cdeb2c687dfd" providerId="ADAL" clId="{DE9D7C2D-0686-413B-B296-51E2B1896B72}" dt="2022-07-07T23:03:11.167" v="863"/>
          <ac:picMkLst>
            <pc:docMk/>
            <pc:sldMk cId="1579511407" sldId="262"/>
            <ac:picMk id="46" creationId="{8EA98FAD-A23A-2875-C8BF-FC25E376F763}"/>
          </ac:picMkLst>
        </pc:picChg>
        <pc:picChg chg="mod">
          <ac:chgData name="Joko YULIANTORO" userId="fb86bed2-ee85-46fd-b362-cdeb2c687dfd" providerId="ADAL" clId="{DE9D7C2D-0686-413B-B296-51E2B1896B72}" dt="2022-07-07T23:03:22.040" v="866"/>
          <ac:picMkLst>
            <pc:docMk/>
            <pc:sldMk cId="1579511407" sldId="262"/>
            <ac:picMk id="49" creationId="{8FA09272-8759-55C7-987E-F80C8BB1BABF}"/>
          </ac:picMkLst>
        </pc:picChg>
        <pc:picChg chg="add mod">
          <ac:chgData name="Joko YULIANTORO" userId="fb86bed2-ee85-46fd-b362-cdeb2c687dfd" providerId="ADAL" clId="{DE9D7C2D-0686-413B-B296-51E2B1896B72}" dt="2022-07-07T23:05:54.885" v="972" actId="1076"/>
          <ac:picMkLst>
            <pc:docMk/>
            <pc:sldMk cId="1579511407" sldId="262"/>
            <ac:picMk id="51" creationId="{9FC00CE0-791B-92DC-7252-FD7521A8670F}"/>
          </ac:picMkLst>
        </pc:picChg>
        <pc:picChg chg="add mod">
          <ac:chgData name="Joko YULIANTORO" userId="fb86bed2-ee85-46fd-b362-cdeb2c687dfd" providerId="ADAL" clId="{DE9D7C2D-0686-413B-B296-51E2B1896B72}" dt="2022-07-07T23:04:56.828" v="902" actId="164"/>
          <ac:picMkLst>
            <pc:docMk/>
            <pc:sldMk cId="1579511407" sldId="262"/>
            <ac:picMk id="52" creationId="{65684D68-21DC-2294-48CA-B2643DD843BC}"/>
          </ac:picMkLst>
        </pc:picChg>
        <pc:picChg chg="add mod">
          <ac:chgData name="Joko YULIANTORO" userId="fb86bed2-ee85-46fd-b362-cdeb2c687dfd" providerId="ADAL" clId="{DE9D7C2D-0686-413B-B296-51E2B1896B72}" dt="2022-07-07T23:09:09.133" v="1160" actId="1035"/>
          <ac:picMkLst>
            <pc:docMk/>
            <pc:sldMk cId="1579511407" sldId="262"/>
            <ac:picMk id="54" creationId="{E373D284-1A26-29A7-5706-B995F78645B0}"/>
          </ac:picMkLst>
        </pc:picChg>
        <pc:picChg chg="mod">
          <ac:chgData name="Joko YULIANTORO" userId="fb86bed2-ee85-46fd-b362-cdeb2c687dfd" providerId="ADAL" clId="{DE9D7C2D-0686-413B-B296-51E2B1896B72}" dt="2022-07-07T23:05:32.669" v="968"/>
          <ac:picMkLst>
            <pc:docMk/>
            <pc:sldMk cId="1579511407" sldId="262"/>
            <ac:picMk id="56" creationId="{EA9B38B5-7ECD-96E2-788C-89AB66D6D27B}"/>
          </ac:picMkLst>
        </pc:picChg>
        <pc:cxnChg chg="add mod">
          <ac:chgData name="Joko YULIANTORO" userId="fb86bed2-ee85-46fd-b362-cdeb2c687dfd" providerId="ADAL" clId="{DE9D7C2D-0686-413B-B296-51E2B1896B72}" dt="2022-07-07T23:06:11.322" v="977" actId="14100"/>
          <ac:cxnSpMkLst>
            <pc:docMk/>
            <pc:sldMk cId="1579511407" sldId="262"/>
            <ac:cxnSpMk id="38" creationId="{8246D0D4-80A4-BDCE-0396-F716065BABDA}"/>
          </ac:cxnSpMkLst>
        </pc:cxnChg>
        <pc:cxnChg chg="add mod">
          <ac:chgData name="Joko YULIANTORO" userId="fb86bed2-ee85-46fd-b362-cdeb2c687dfd" providerId="ADAL" clId="{DE9D7C2D-0686-413B-B296-51E2B1896B72}" dt="2022-07-07T23:07:24.692" v="1021" actId="14100"/>
          <ac:cxnSpMkLst>
            <pc:docMk/>
            <pc:sldMk cId="1579511407" sldId="262"/>
            <ac:cxnSpMk id="58" creationId="{BEA5507C-1844-40FE-067E-3BDAE8359165}"/>
          </ac:cxnSpMkLst>
        </pc:cxnChg>
        <pc:cxnChg chg="add mod">
          <ac:chgData name="Joko YULIANTORO" userId="fb86bed2-ee85-46fd-b362-cdeb2c687dfd" providerId="ADAL" clId="{DE9D7C2D-0686-413B-B296-51E2B1896B72}" dt="2022-07-07T23:07:21.466" v="1020" actId="14100"/>
          <ac:cxnSpMkLst>
            <pc:docMk/>
            <pc:sldMk cId="1579511407" sldId="262"/>
            <ac:cxnSpMk id="59" creationId="{D6FACE0C-85CF-EEEE-44ED-FD7C1ACDC9CA}"/>
          </ac:cxnSpMkLst>
        </pc:cxnChg>
        <pc:cxnChg chg="add mod">
          <ac:chgData name="Joko YULIANTORO" userId="fb86bed2-ee85-46fd-b362-cdeb2c687dfd" providerId="ADAL" clId="{DE9D7C2D-0686-413B-B296-51E2B1896B72}" dt="2022-07-07T23:07:51.775" v="1043" actId="1038"/>
          <ac:cxnSpMkLst>
            <pc:docMk/>
            <pc:sldMk cId="1579511407" sldId="262"/>
            <ac:cxnSpMk id="60" creationId="{1F4E967A-BB0C-6AE4-3F19-0C5000DFBF49}"/>
          </ac:cxnSpMkLst>
        </pc:cxnChg>
        <pc:cxnChg chg="add mod">
          <ac:chgData name="Joko YULIANTORO" userId="fb86bed2-ee85-46fd-b362-cdeb2c687dfd" providerId="ADAL" clId="{DE9D7C2D-0686-413B-B296-51E2B1896B72}" dt="2022-07-07T23:08:00.295" v="1050" actId="1037"/>
          <ac:cxnSpMkLst>
            <pc:docMk/>
            <pc:sldMk cId="1579511407" sldId="262"/>
            <ac:cxnSpMk id="61" creationId="{2572F149-1642-9179-A0CD-5A514717A873}"/>
          </ac:cxnSpMkLst>
        </pc:cxnChg>
        <pc:cxnChg chg="add mod">
          <ac:chgData name="Joko YULIANTORO" userId="fb86bed2-ee85-46fd-b362-cdeb2c687dfd" providerId="ADAL" clId="{DE9D7C2D-0686-413B-B296-51E2B1896B72}" dt="2022-07-07T23:08:07.380" v="1052" actId="1076"/>
          <ac:cxnSpMkLst>
            <pc:docMk/>
            <pc:sldMk cId="1579511407" sldId="262"/>
            <ac:cxnSpMk id="62" creationId="{3F487C15-33E1-5C13-18EB-FDE13E92B64C}"/>
          </ac:cxnSpMkLst>
        </pc:cxnChg>
        <pc:cxnChg chg="add mod">
          <ac:chgData name="Joko YULIANTORO" userId="fb86bed2-ee85-46fd-b362-cdeb2c687dfd" providerId="ADAL" clId="{DE9D7C2D-0686-413B-B296-51E2B1896B72}" dt="2022-07-07T23:09:07.464" v="1154" actId="1035"/>
          <ac:cxnSpMkLst>
            <pc:docMk/>
            <pc:sldMk cId="1579511407" sldId="262"/>
            <ac:cxnSpMk id="63" creationId="{A3562EBA-737E-23AB-1544-7F14001C5EC3}"/>
          </ac:cxnSpMkLst>
        </pc:cxnChg>
        <pc:cxnChg chg="add mod">
          <ac:chgData name="Joko YULIANTORO" userId="fb86bed2-ee85-46fd-b362-cdeb2c687dfd" providerId="ADAL" clId="{DE9D7C2D-0686-413B-B296-51E2B1896B72}" dt="2022-07-07T23:08:50.226" v="1131" actId="1037"/>
          <ac:cxnSpMkLst>
            <pc:docMk/>
            <pc:sldMk cId="1579511407" sldId="262"/>
            <ac:cxnSpMk id="65" creationId="{8B35D6A2-C9E9-6810-0A5D-9AAE4B0006F0}"/>
          </ac:cxnSpMkLst>
        </pc:cxnChg>
      </pc:sldChg>
      <pc:sldChg chg="addSp delSp modSp add mod">
        <pc:chgData name="Joko YULIANTORO" userId="fb86bed2-ee85-46fd-b362-cdeb2c687dfd" providerId="ADAL" clId="{DE9D7C2D-0686-413B-B296-51E2B1896B72}" dt="2022-07-08T02:35:08.011" v="2342"/>
        <pc:sldMkLst>
          <pc:docMk/>
          <pc:sldMk cId="539718525" sldId="263"/>
        </pc:sldMkLst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539718525" sldId="263"/>
            <ac:spMk id="4" creationId="{60BB595F-1E0D-CF49-FC9E-CD6ED87D31FC}"/>
          </ac:spMkLst>
        </pc:spChg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539718525" sldId="263"/>
            <ac:spMk id="5" creationId="{AB21F542-7B7E-5F46-04C6-25BDC9C8BC31}"/>
          </ac:spMkLst>
        </pc:spChg>
        <pc:spChg chg="add del mod">
          <ac:chgData name="Joko YULIANTORO" userId="fb86bed2-ee85-46fd-b362-cdeb2c687dfd" providerId="ADAL" clId="{DE9D7C2D-0686-413B-B296-51E2B1896B72}" dt="2022-07-08T01:34:23.352" v="1566" actId="478"/>
          <ac:spMkLst>
            <pc:docMk/>
            <pc:sldMk cId="539718525" sldId="263"/>
            <ac:spMk id="9" creationId="{36B818E1-3BD2-47FB-32E4-A327232B58B4}"/>
          </ac:spMkLst>
        </pc:spChg>
        <pc:spChg chg="del">
          <ac:chgData name="Joko YULIANTORO" userId="fb86bed2-ee85-46fd-b362-cdeb2c687dfd" providerId="ADAL" clId="{DE9D7C2D-0686-413B-B296-51E2B1896B72}" dt="2022-07-08T01:25:24.583" v="1416" actId="478"/>
          <ac:spMkLst>
            <pc:docMk/>
            <pc:sldMk cId="539718525" sldId="263"/>
            <ac:spMk id="36" creationId="{977574A2-DED9-3C47-B97F-2ADE50CB561E}"/>
          </ac:spMkLst>
        </pc:spChg>
        <pc:spChg chg="add del mod">
          <ac:chgData name="Joko YULIANTORO" userId="fb86bed2-ee85-46fd-b362-cdeb2c687dfd" providerId="ADAL" clId="{DE9D7C2D-0686-413B-B296-51E2B1896B72}" dt="2022-07-08T01:31:10.737" v="1457" actId="478"/>
          <ac:spMkLst>
            <pc:docMk/>
            <pc:sldMk cId="539718525" sldId="263"/>
            <ac:spMk id="41" creationId="{BC9AFD8F-1249-D0C6-BFC5-DE1C5158B980}"/>
          </ac:spMkLst>
        </pc:spChg>
        <pc:grpChg chg="mod">
          <ac:chgData name="Joko YULIANTORO" userId="fb86bed2-ee85-46fd-b362-cdeb2c687dfd" providerId="ADAL" clId="{DE9D7C2D-0686-413B-B296-51E2B1896B72}" dt="2022-07-08T01:12:29.046" v="1406" actId="1038"/>
          <ac:grpSpMkLst>
            <pc:docMk/>
            <pc:sldMk cId="539718525" sldId="263"/>
            <ac:grpSpMk id="55" creationId="{241D8BE4-1FB4-F769-6139-62FACE824DE7}"/>
          </ac:grpSpMkLst>
        </pc:grpChg>
        <pc:cxnChg chg="add del mod">
          <ac:chgData name="Joko YULIANTORO" userId="fb86bed2-ee85-46fd-b362-cdeb2c687dfd" providerId="ADAL" clId="{DE9D7C2D-0686-413B-B296-51E2B1896B72}" dt="2022-07-08T01:34:25.522" v="1567" actId="478"/>
          <ac:cxnSpMkLst>
            <pc:docMk/>
            <pc:sldMk cId="539718525" sldId="263"/>
            <ac:cxnSpMk id="11" creationId="{ACE3ED46-3809-B67C-EE97-A5DAAA36F6E8}"/>
          </ac:cxnSpMkLst>
        </pc:cxnChg>
        <pc:cxnChg chg="add del mod">
          <ac:chgData name="Joko YULIANTORO" userId="fb86bed2-ee85-46fd-b362-cdeb2c687dfd" providerId="ADAL" clId="{DE9D7C2D-0686-413B-B296-51E2B1896B72}" dt="2022-07-08T01:11:56.450" v="1300" actId="478"/>
          <ac:cxnSpMkLst>
            <pc:docMk/>
            <pc:sldMk cId="539718525" sldId="263"/>
            <ac:cxnSpMk id="35" creationId="{5FA8C834-35E7-7D8C-ADF0-2B322A17059B}"/>
          </ac:cxnSpMkLst>
        </pc:cxnChg>
        <pc:cxnChg chg="add mod">
          <ac:chgData name="Joko YULIANTORO" userId="fb86bed2-ee85-46fd-b362-cdeb2c687dfd" providerId="ADAL" clId="{DE9D7C2D-0686-413B-B296-51E2B1896B72}" dt="2022-07-08T01:26:18.519" v="1423" actId="14861"/>
          <ac:cxnSpMkLst>
            <pc:docMk/>
            <pc:sldMk cId="539718525" sldId="263"/>
            <ac:cxnSpMk id="39" creationId="{6E9071A0-7C87-45BE-A3B7-8493EA0673E0}"/>
          </ac:cxnSpMkLst>
        </pc:cxnChg>
        <pc:cxnChg chg="add mod">
          <ac:chgData name="Joko YULIANTORO" userId="fb86bed2-ee85-46fd-b362-cdeb2c687dfd" providerId="ADAL" clId="{DE9D7C2D-0686-413B-B296-51E2B1896B72}" dt="2022-07-08T01:26:18.519" v="1423" actId="14861"/>
          <ac:cxnSpMkLst>
            <pc:docMk/>
            <pc:sldMk cId="539718525" sldId="263"/>
            <ac:cxnSpMk id="40" creationId="{21B9DB14-1922-6BBD-54D9-22C6BFD38748}"/>
          </ac:cxnSpMkLst>
        </pc:cxnChg>
        <pc:cxnChg chg="add del mod">
          <ac:chgData name="Joko YULIANTORO" userId="fb86bed2-ee85-46fd-b362-cdeb2c687dfd" providerId="ADAL" clId="{DE9D7C2D-0686-413B-B296-51E2B1896B72}" dt="2022-07-08T01:34:26.634" v="1568" actId="478"/>
          <ac:cxnSpMkLst>
            <pc:docMk/>
            <pc:sldMk cId="539718525" sldId="263"/>
            <ac:cxnSpMk id="64" creationId="{7B67B837-6B24-34A4-7E5F-9CAACDBAA38B}"/>
          </ac:cxnSpMkLst>
        </pc:cxnChg>
      </pc:sldChg>
      <pc:sldChg chg="modSp add del mod">
        <pc:chgData name="Joko YULIANTORO" userId="fb86bed2-ee85-46fd-b362-cdeb2c687dfd" providerId="ADAL" clId="{DE9D7C2D-0686-413B-B296-51E2B1896B72}" dt="2022-07-08T01:08:38.993" v="1163" actId="47"/>
        <pc:sldMkLst>
          <pc:docMk/>
          <pc:sldMk cId="4213897933" sldId="263"/>
        </pc:sldMkLst>
        <pc:spChg chg="mod">
          <ac:chgData name="Joko YULIANTORO" userId="fb86bed2-ee85-46fd-b362-cdeb2c687dfd" providerId="ADAL" clId="{DE9D7C2D-0686-413B-B296-51E2B1896B72}" dt="2022-07-08T01:08:36.934" v="1162" actId="6549"/>
          <ac:spMkLst>
            <pc:docMk/>
            <pc:sldMk cId="4213897933" sldId="263"/>
            <ac:spMk id="5" creationId="{AB21F542-7B7E-5F46-04C6-25BDC9C8BC31}"/>
          </ac:spMkLst>
        </pc:spChg>
      </pc:sldChg>
      <pc:sldChg chg="addSp delSp modSp add mod">
        <pc:chgData name="Joko YULIANTORO" userId="fb86bed2-ee85-46fd-b362-cdeb2c687dfd" providerId="ADAL" clId="{DE9D7C2D-0686-413B-B296-51E2B1896B72}" dt="2022-07-08T02:35:08.011" v="2342"/>
        <pc:sldMkLst>
          <pc:docMk/>
          <pc:sldMk cId="630094213" sldId="264"/>
        </pc:sldMkLst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630094213" sldId="264"/>
            <ac:spMk id="4" creationId="{60BB595F-1E0D-CF49-FC9E-CD6ED87D31FC}"/>
          </ac:spMkLst>
        </pc:spChg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630094213" sldId="264"/>
            <ac:spMk id="5" creationId="{AB21F542-7B7E-5F46-04C6-25BDC9C8BC31}"/>
          </ac:spMkLst>
        </pc:spChg>
        <pc:picChg chg="add mod">
          <ac:chgData name="Joko YULIANTORO" userId="fb86bed2-ee85-46fd-b362-cdeb2c687dfd" providerId="ADAL" clId="{DE9D7C2D-0686-413B-B296-51E2B1896B72}" dt="2022-07-08T01:36:32.618" v="1588" actId="1076"/>
          <ac:picMkLst>
            <pc:docMk/>
            <pc:sldMk cId="630094213" sldId="264"/>
            <ac:picMk id="41" creationId="{0E014D87-17CB-AE86-26F2-A6CE17EEC189}"/>
          </ac:picMkLst>
        </pc:picChg>
        <pc:picChg chg="add del mod">
          <ac:chgData name="Joko YULIANTORO" userId="fb86bed2-ee85-46fd-b362-cdeb2c687dfd" providerId="ADAL" clId="{DE9D7C2D-0686-413B-B296-51E2B1896B72}" dt="2022-07-08T01:36:55.596" v="1591" actId="478"/>
          <ac:picMkLst>
            <pc:docMk/>
            <pc:sldMk cId="630094213" sldId="264"/>
            <ac:picMk id="42" creationId="{A67640CC-AE0B-D5C8-E16F-8E5D90FAEEB9}"/>
          </ac:picMkLst>
        </pc:picChg>
        <pc:picChg chg="add mod">
          <ac:chgData name="Joko YULIANTORO" userId="fb86bed2-ee85-46fd-b362-cdeb2c687dfd" providerId="ADAL" clId="{DE9D7C2D-0686-413B-B296-51E2B1896B72}" dt="2022-07-08T01:36:59.685" v="1592" actId="1076"/>
          <ac:picMkLst>
            <pc:docMk/>
            <pc:sldMk cId="630094213" sldId="264"/>
            <ac:picMk id="43" creationId="{F294922B-460A-3ABD-E3AB-8899E77E86B2}"/>
          </ac:picMkLst>
        </pc:picChg>
        <pc:picChg chg="add mod">
          <ac:chgData name="Joko YULIANTORO" userId="fb86bed2-ee85-46fd-b362-cdeb2c687dfd" providerId="ADAL" clId="{DE9D7C2D-0686-413B-B296-51E2B1896B72}" dt="2022-07-08T01:37:04.368" v="1593" actId="1076"/>
          <ac:picMkLst>
            <pc:docMk/>
            <pc:sldMk cId="630094213" sldId="264"/>
            <ac:picMk id="66" creationId="{4012824E-A602-5D54-BDAD-36D20A14709A}"/>
          </ac:picMkLst>
        </pc:picChg>
        <pc:cxnChg chg="mod">
          <ac:chgData name="Joko YULIANTORO" userId="fb86bed2-ee85-46fd-b362-cdeb2c687dfd" providerId="ADAL" clId="{DE9D7C2D-0686-413B-B296-51E2B1896B72}" dt="2022-07-08T01:34:53.604" v="1580" actId="692"/>
          <ac:cxnSpMkLst>
            <pc:docMk/>
            <pc:sldMk cId="630094213" sldId="264"/>
            <ac:cxnSpMk id="11" creationId="{ACE3ED46-3809-B67C-EE97-A5DAAA36F6E8}"/>
          </ac:cxnSpMkLst>
        </pc:cxnChg>
        <pc:cxnChg chg="mod">
          <ac:chgData name="Joko YULIANTORO" userId="fb86bed2-ee85-46fd-b362-cdeb2c687dfd" providerId="ADAL" clId="{DE9D7C2D-0686-413B-B296-51E2B1896B72}" dt="2022-07-08T01:34:53.604" v="1580" actId="692"/>
          <ac:cxnSpMkLst>
            <pc:docMk/>
            <pc:sldMk cId="630094213" sldId="264"/>
            <ac:cxnSpMk id="64" creationId="{7B67B837-6B24-34A4-7E5F-9CAACDBAA38B}"/>
          </ac:cxnSpMkLst>
        </pc:cxnChg>
      </pc:sldChg>
      <pc:sldChg chg="addSp modSp add mod ord modAnim">
        <pc:chgData name="Joko YULIANTORO" userId="fb86bed2-ee85-46fd-b362-cdeb2c687dfd" providerId="ADAL" clId="{DE9D7C2D-0686-413B-B296-51E2B1896B72}" dt="2022-07-08T02:35:08.011" v="2342"/>
        <pc:sldMkLst>
          <pc:docMk/>
          <pc:sldMk cId="962662806" sldId="265"/>
        </pc:sldMkLst>
        <pc:spChg chg="add mod">
          <ac:chgData name="Joko YULIANTORO" userId="fb86bed2-ee85-46fd-b362-cdeb2c687dfd" providerId="ADAL" clId="{DE9D7C2D-0686-413B-B296-51E2B1896B72}" dt="2022-07-08T01:39:39.256" v="1726" actId="164"/>
          <ac:spMkLst>
            <pc:docMk/>
            <pc:sldMk cId="962662806" sldId="265"/>
            <ac:spMk id="2" creationId="{FC4744C6-FB00-8386-4F14-E0ABC74F8AB9}"/>
          </ac:spMkLst>
        </pc:spChg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962662806" sldId="265"/>
            <ac:spMk id="4" creationId="{60BB595F-1E0D-CF49-FC9E-CD6ED87D31FC}"/>
          </ac:spMkLst>
        </pc:spChg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962662806" sldId="265"/>
            <ac:spMk id="5" creationId="{AB21F542-7B7E-5F46-04C6-25BDC9C8BC31}"/>
          </ac:spMkLst>
        </pc:spChg>
        <pc:spChg chg="add mod">
          <ac:chgData name="Joko YULIANTORO" userId="fb86bed2-ee85-46fd-b362-cdeb2c687dfd" providerId="ADAL" clId="{DE9D7C2D-0686-413B-B296-51E2B1896B72}" dt="2022-07-08T01:52:04.346" v="1770" actId="207"/>
          <ac:spMkLst>
            <pc:docMk/>
            <pc:sldMk cId="962662806" sldId="265"/>
            <ac:spMk id="8" creationId="{99181231-4985-5274-2DAC-CB9121EA9263}"/>
          </ac:spMkLst>
        </pc:spChg>
        <pc:spChg chg="add mod">
          <ac:chgData name="Joko YULIANTORO" userId="fb86bed2-ee85-46fd-b362-cdeb2c687dfd" providerId="ADAL" clId="{DE9D7C2D-0686-413B-B296-51E2B1896B72}" dt="2022-07-08T01:56:06.960" v="1797" actId="1076"/>
          <ac:spMkLst>
            <pc:docMk/>
            <pc:sldMk cId="962662806" sldId="265"/>
            <ac:spMk id="64" creationId="{935F828C-B126-543F-1AFE-92BA73532111}"/>
          </ac:spMkLst>
        </pc:spChg>
        <pc:spChg chg="add mod">
          <ac:chgData name="Joko YULIANTORO" userId="fb86bed2-ee85-46fd-b362-cdeb2c687dfd" providerId="ADAL" clId="{DE9D7C2D-0686-413B-B296-51E2B1896B72}" dt="2022-07-08T01:57:37.733" v="1816" actId="1076"/>
          <ac:spMkLst>
            <pc:docMk/>
            <pc:sldMk cId="962662806" sldId="265"/>
            <ac:spMk id="67" creationId="{0BFF02FC-567D-FF02-9283-A6BABB705A32}"/>
          </ac:spMkLst>
        </pc:spChg>
        <pc:spChg chg="add mod">
          <ac:chgData name="Joko YULIANTORO" userId="fb86bed2-ee85-46fd-b362-cdeb2c687dfd" providerId="ADAL" clId="{DE9D7C2D-0686-413B-B296-51E2B1896B72}" dt="2022-07-08T01:58:34.492" v="1838" actId="1037"/>
          <ac:spMkLst>
            <pc:docMk/>
            <pc:sldMk cId="962662806" sldId="265"/>
            <ac:spMk id="69" creationId="{EE8D874A-E5C3-279D-CF97-1F3B65208E0A}"/>
          </ac:spMkLst>
        </pc:spChg>
        <pc:grpChg chg="add mod">
          <ac:chgData name="Joko YULIANTORO" userId="fb86bed2-ee85-46fd-b362-cdeb2c687dfd" providerId="ADAL" clId="{DE9D7C2D-0686-413B-B296-51E2B1896B72}" dt="2022-07-08T01:39:39.256" v="1726" actId="164"/>
          <ac:grpSpMkLst>
            <pc:docMk/>
            <pc:sldMk cId="962662806" sldId="265"/>
            <ac:grpSpMk id="3" creationId="{2203872F-CED5-5827-1AF7-7003EFCDB830}"/>
          </ac:grpSpMkLst>
        </pc:grpChg>
        <pc:picChg chg="mod">
          <ac:chgData name="Joko YULIANTORO" userId="fb86bed2-ee85-46fd-b362-cdeb2c687dfd" providerId="ADAL" clId="{DE9D7C2D-0686-413B-B296-51E2B1896B72}" dt="2022-07-08T01:39:39.256" v="1726" actId="164"/>
          <ac:picMkLst>
            <pc:docMk/>
            <pc:sldMk cId="962662806" sldId="265"/>
            <ac:picMk id="6" creationId="{9291AB89-A52F-D632-4EDD-13DAF922A9C3}"/>
          </ac:picMkLst>
        </pc:picChg>
        <pc:picChg chg="add mod">
          <ac:chgData name="Joko YULIANTORO" userId="fb86bed2-ee85-46fd-b362-cdeb2c687dfd" providerId="ADAL" clId="{DE9D7C2D-0686-413B-B296-51E2B1896B72}" dt="2022-07-08T01:40:11.850" v="1743" actId="1076"/>
          <ac:picMkLst>
            <pc:docMk/>
            <pc:sldMk cId="962662806" sldId="265"/>
            <ac:picMk id="41" creationId="{8CEDA6C2-D5E4-C5E6-81C2-6FD73E53FD06}"/>
          </ac:picMkLst>
        </pc:picChg>
        <pc:picChg chg="add mod">
          <ac:chgData name="Joko YULIANTORO" userId="fb86bed2-ee85-46fd-b362-cdeb2c687dfd" providerId="ADAL" clId="{DE9D7C2D-0686-413B-B296-51E2B1896B72}" dt="2022-07-08T01:50:49.918" v="1754" actId="1076"/>
          <ac:picMkLst>
            <pc:docMk/>
            <pc:sldMk cId="962662806" sldId="265"/>
            <ac:picMk id="42" creationId="{ED192DBF-F253-3955-4029-EFED2D6C3252}"/>
          </ac:picMkLst>
        </pc:picChg>
        <pc:picChg chg="add mod">
          <ac:chgData name="Joko YULIANTORO" userId="fb86bed2-ee85-46fd-b362-cdeb2c687dfd" providerId="ADAL" clId="{DE9D7C2D-0686-413B-B296-51E2B1896B72}" dt="2022-07-08T01:56:06.960" v="1797" actId="1076"/>
          <ac:picMkLst>
            <pc:docMk/>
            <pc:sldMk cId="962662806" sldId="265"/>
            <ac:picMk id="43" creationId="{0CD0A5C6-46D4-0D6B-1612-97923CCB0540}"/>
          </ac:picMkLst>
        </pc:picChg>
        <pc:picChg chg="add mod">
          <ac:chgData name="Joko YULIANTORO" userId="fb86bed2-ee85-46fd-b362-cdeb2c687dfd" providerId="ADAL" clId="{DE9D7C2D-0686-413B-B296-51E2B1896B72}" dt="2022-07-08T01:57:37.733" v="1816" actId="1076"/>
          <ac:picMkLst>
            <pc:docMk/>
            <pc:sldMk cId="962662806" sldId="265"/>
            <ac:picMk id="66" creationId="{A6D90E39-C039-8DD4-8659-712ADA37A0F6}"/>
          </ac:picMkLst>
        </pc:picChg>
        <pc:picChg chg="add mod">
          <ac:chgData name="Joko YULIANTORO" userId="fb86bed2-ee85-46fd-b362-cdeb2c687dfd" providerId="ADAL" clId="{DE9D7C2D-0686-413B-B296-51E2B1896B72}" dt="2022-07-08T01:58:34.492" v="1838" actId="1037"/>
          <ac:picMkLst>
            <pc:docMk/>
            <pc:sldMk cId="962662806" sldId="265"/>
            <ac:picMk id="68" creationId="{0C9E2877-AA96-317C-E2AC-4CAF81CD6D69}"/>
          </ac:picMkLst>
        </pc:picChg>
        <pc:cxnChg chg="mod">
          <ac:chgData name="Joko YULIANTORO" userId="fb86bed2-ee85-46fd-b362-cdeb2c687dfd" providerId="ADAL" clId="{DE9D7C2D-0686-413B-B296-51E2B1896B72}" dt="2022-07-08T01:38:45.652" v="1653" actId="692"/>
          <ac:cxnSpMkLst>
            <pc:docMk/>
            <pc:sldMk cId="962662806" sldId="265"/>
            <ac:cxnSpMk id="39" creationId="{6E9071A0-7C87-45BE-A3B7-8493EA0673E0}"/>
          </ac:cxnSpMkLst>
        </pc:cxnChg>
        <pc:cxnChg chg="mod">
          <ac:chgData name="Joko YULIANTORO" userId="fb86bed2-ee85-46fd-b362-cdeb2c687dfd" providerId="ADAL" clId="{DE9D7C2D-0686-413B-B296-51E2B1896B72}" dt="2022-07-08T01:38:45.652" v="1653" actId="692"/>
          <ac:cxnSpMkLst>
            <pc:docMk/>
            <pc:sldMk cId="962662806" sldId="265"/>
            <ac:cxnSpMk id="40" creationId="{21B9DB14-1922-6BBD-54D9-22C6BFD38748}"/>
          </ac:cxnSpMkLst>
        </pc:cxnChg>
      </pc:sldChg>
      <pc:sldChg chg="modSp add del mod ord">
        <pc:chgData name="Joko YULIANTORO" userId="fb86bed2-ee85-46fd-b362-cdeb2c687dfd" providerId="ADAL" clId="{DE9D7C2D-0686-413B-B296-51E2B1896B72}" dt="2022-07-08T02:03:30.883" v="1848" actId="47"/>
        <pc:sldMkLst>
          <pc:docMk/>
          <pc:sldMk cId="1442101041" sldId="266"/>
        </pc:sldMkLst>
        <pc:cxnChg chg="mod">
          <ac:chgData name="Joko YULIANTORO" userId="fb86bed2-ee85-46fd-b362-cdeb2c687dfd" providerId="ADAL" clId="{DE9D7C2D-0686-413B-B296-51E2B1896B72}" dt="2022-07-08T02:03:18.906" v="1847" actId="14861"/>
          <ac:cxnSpMkLst>
            <pc:docMk/>
            <pc:sldMk cId="1442101041" sldId="266"/>
            <ac:cxnSpMk id="39" creationId="{6E9071A0-7C87-45BE-A3B7-8493EA0673E0}"/>
          </ac:cxnSpMkLst>
        </pc:cxnChg>
        <pc:cxnChg chg="mod">
          <ac:chgData name="Joko YULIANTORO" userId="fb86bed2-ee85-46fd-b362-cdeb2c687dfd" providerId="ADAL" clId="{DE9D7C2D-0686-413B-B296-51E2B1896B72}" dt="2022-07-08T02:03:18.906" v="1847" actId="14861"/>
          <ac:cxnSpMkLst>
            <pc:docMk/>
            <pc:sldMk cId="1442101041" sldId="266"/>
            <ac:cxnSpMk id="40" creationId="{21B9DB14-1922-6BBD-54D9-22C6BFD38748}"/>
          </ac:cxnSpMkLst>
        </pc:cxnChg>
      </pc:sldChg>
      <pc:sldChg chg="delSp modSp add mod modAnim">
        <pc:chgData name="Joko YULIANTORO" userId="fb86bed2-ee85-46fd-b362-cdeb2c687dfd" providerId="ADAL" clId="{DE9D7C2D-0686-413B-B296-51E2B1896B72}" dt="2022-07-08T02:35:08.011" v="2342"/>
        <pc:sldMkLst>
          <pc:docMk/>
          <pc:sldMk cId="3834664014" sldId="266"/>
        </pc:sldMkLst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3834664014" sldId="266"/>
            <ac:spMk id="4" creationId="{60BB595F-1E0D-CF49-FC9E-CD6ED87D31FC}"/>
          </ac:spMkLst>
        </pc:spChg>
        <pc:spChg chg="mod">
          <ac:chgData name="Joko YULIANTORO" userId="fb86bed2-ee85-46fd-b362-cdeb2c687dfd" providerId="ADAL" clId="{DE9D7C2D-0686-413B-B296-51E2B1896B72}" dt="2022-07-08T02:27:14.757" v="2276" actId="20577"/>
          <ac:spMkLst>
            <pc:docMk/>
            <pc:sldMk cId="3834664014" sldId="266"/>
            <ac:spMk id="5" creationId="{AB21F542-7B7E-5F46-04C6-25BDC9C8BC31}"/>
          </ac:spMkLst>
        </pc:spChg>
        <pc:spChg chg="del">
          <ac:chgData name="Joko YULIANTORO" userId="fb86bed2-ee85-46fd-b362-cdeb2c687dfd" providerId="ADAL" clId="{DE9D7C2D-0686-413B-B296-51E2B1896B72}" dt="2022-07-08T02:10:49.228" v="2010" actId="478"/>
          <ac:spMkLst>
            <pc:docMk/>
            <pc:sldMk cId="3834664014" sldId="266"/>
            <ac:spMk id="8" creationId="{99181231-4985-5274-2DAC-CB9121EA9263}"/>
          </ac:spMkLst>
        </pc:spChg>
        <pc:spChg chg="del">
          <ac:chgData name="Joko YULIANTORO" userId="fb86bed2-ee85-46fd-b362-cdeb2c687dfd" providerId="ADAL" clId="{DE9D7C2D-0686-413B-B296-51E2B1896B72}" dt="2022-07-08T02:10:47.276" v="2009" actId="478"/>
          <ac:spMkLst>
            <pc:docMk/>
            <pc:sldMk cId="3834664014" sldId="266"/>
            <ac:spMk id="64" creationId="{935F828C-B126-543F-1AFE-92BA73532111}"/>
          </ac:spMkLst>
        </pc:spChg>
        <pc:spChg chg="del">
          <ac:chgData name="Joko YULIANTORO" userId="fb86bed2-ee85-46fd-b362-cdeb2c687dfd" providerId="ADAL" clId="{DE9D7C2D-0686-413B-B296-51E2B1896B72}" dt="2022-07-08T02:10:44.093" v="2007" actId="478"/>
          <ac:spMkLst>
            <pc:docMk/>
            <pc:sldMk cId="3834664014" sldId="266"/>
            <ac:spMk id="67" creationId="{0BFF02FC-567D-FF02-9283-A6BABB705A32}"/>
          </ac:spMkLst>
        </pc:spChg>
        <pc:spChg chg="del">
          <ac:chgData name="Joko YULIANTORO" userId="fb86bed2-ee85-46fd-b362-cdeb2c687dfd" providerId="ADAL" clId="{DE9D7C2D-0686-413B-B296-51E2B1896B72}" dt="2022-07-08T02:10:46.220" v="2008" actId="478"/>
          <ac:spMkLst>
            <pc:docMk/>
            <pc:sldMk cId="3834664014" sldId="266"/>
            <ac:spMk id="69" creationId="{EE8D874A-E5C3-279D-CF97-1F3B65208E0A}"/>
          </ac:spMkLst>
        </pc:spChg>
      </pc:sldChg>
      <pc:sldChg chg="addSp delSp modSp add mod modAnim">
        <pc:chgData name="Joko YULIANTORO" userId="fb86bed2-ee85-46fd-b362-cdeb2c687dfd" providerId="ADAL" clId="{DE9D7C2D-0686-413B-B296-51E2B1896B72}" dt="2022-07-08T02:35:08.011" v="2342"/>
        <pc:sldMkLst>
          <pc:docMk/>
          <pc:sldMk cId="496654245" sldId="267"/>
        </pc:sldMkLst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496654245" sldId="267"/>
            <ac:spMk id="4" creationId="{60BB595F-1E0D-CF49-FC9E-CD6ED87D31FC}"/>
          </ac:spMkLst>
        </pc:spChg>
        <pc:spChg chg="mod">
          <ac:chgData name="Joko YULIANTORO" userId="fb86bed2-ee85-46fd-b362-cdeb2c687dfd" providerId="ADAL" clId="{DE9D7C2D-0686-413B-B296-51E2B1896B72}" dt="2022-07-08T02:26:09.788" v="2228" actId="20577"/>
          <ac:spMkLst>
            <pc:docMk/>
            <pc:sldMk cId="496654245" sldId="267"/>
            <ac:spMk id="5" creationId="{AB21F542-7B7E-5F46-04C6-25BDC9C8BC31}"/>
          </ac:spMkLst>
        </pc:spChg>
        <pc:spChg chg="mod">
          <ac:chgData name="Joko YULIANTORO" userId="fb86bed2-ee85-46fd-b362-cdeb2c687dfd" providerId="ADAL" clId="{DE9D7C2D-0686-413B-B296-51E2B1896B72}" dt="2022-07-08T02:19:50.989" v="2052" actId="1035"/>
          <ac:spMkLst>
            <pc:docMk/>
            <pc:sldMk cId="496654245" sldId="267"/>
            <ac:spMk id="67" creationId="{0C253FAD-5B91-4002-B693-C67438D1F654}"/>
          </ac:spMkLst>
        </pc:spChg>
        <pc:spChg chg="mod">
          <ac:chgData name="Joko YULIANTORO" userId="fb86bed2-ee85-46fd-b362-cdeb2c687dfd" providerId="ADAL" clId="{DE9D7C2D-0686-413B-B296-51E2B1896B72}" dt="2022-07-08T02:19:50.989" v="2052" actId="1035"/>
          <ac:spMkLst>
            <pc:docMk/>
            <pc:sldMk cId="496654245" sldId="267"/>
            <ac:spMk id="69" creationId="{F98F200B-DD28-3130-11FE-9BBCECC66811}"/>
          </ac:spMkLst>
        </pc:spChg>
        <pc:spChg chg="mod">
          <ac:chgData name="Joko YULIANTORO" userId="fb86bed2-ee85-46fd-b362-cdeb2c687dfd" providerId="ADAL" clId="{DE9D7C2D-0686-413B-B296-51E2B1896B72}" dt="2022-07-08T02:19:50.989" v="2052" actId="1035"/>
          <ac:spMkLst>
            <pc:docMk/>
            <pc:sldMk cId="496654245" sldId="267"/>
            <ac:spMk id="70" creationId="{64EB58BB-75DB-B6C4-D3AA-0A5EA185B3F4}"/>
          </ac:spMkLst>
        </pc:spChg>
        <pc:spChg chg="mod">
          <ac:chgData name="Joko YULIANTORO" userId="fb86bed2-ee85-46fd-b362-cdeb2c687dfd" providerId="ADAL" clId="{DE9D7C2D-0686-413B-B296-51E2B1896B72}" dt="2022-07-08T02:19:50.989" v="2052" actId="1035"/>
          <ac:spMkLst>
            <pc:docMk/>
            <pc:sldMk cId="496654245" sldId="267"/>
            <ac:spMk id="71" creationId="{DDCD05F1-8462-E567-83F0-C86EC7DE62D1}"/>
          </ac:spMkLst>
        </pc:spChg>
        <pc:spChg chg="mod">
          <ac:chgData name="Joko YULIANTORO" userId="fb86bed2-ee85-46fd-b362-cdeb2c687dfd" providerId="ADAL" clId="{DE9D7C2D-0686-413B-B296-51E2B1896B72}" dt="2022-07-08T02:19:50.989" v="2052" actId="1035"/>
          <ac:spMkLst>
            <pc:docMk/>
            <pc:sldMk cId="496654245" sldId="267"/>
            <ac:spMk id="72" creationId="{95D62EEB-AE71-7EE2-82A0-C42A721723EE}"/>
          </ac:spMkLst>
        </pc:spChg>
        <pc:spChg chg="mod">
          <ac:chgData name="Joko YULIANTORO" userId="fb86bed2-ee85-46fd-b362-cdeb2c687dfd" providerId="ADAL" clId="{DE9D7C2D-0686-413B-B296-51E2B1896B72}" dt="2022-07-08T02:20:18.857" v="2058" actId="1076"/>
          <ac:spMkLst>
            <pc:docMk/>
            <pc:sldMk cId="496654245" sldId="267"/>
            <ac:spMk id="74" creationId="{373557DA-0E55-10C8-AE7D-9269D454696A}"/>
          </ac:spMkLst>
        </pc:spChg>
        <pc:spChg chg="mod">
          <ac:chgData name="Joko YULIANTORO" userId="fb86bed2-ee85-46fd-b362-cdeb2c687dfd" providerId="ADAL" clId="{DE9D7C2D-0686-413B-B296-51E2B1896B72}" dt="2022-07-08T02:20:18.857" v="2058" actId="1076"/>
          <ac:spMkLst>
            <pc:docMk/>
            <pc:sldMk cId="496654245" sldId="267"/>
            <ac:spMk id="75" creationId="{44691D4C-2BE7-9E75-374D-99FED2B782CB}"/>
          </ac:spMkLst>
        </pc:spChg>
        <pc:spChg chg="mod">
          <ac:chgData name="Joko YULIANTORO" userId="fb86bed2-ee85-46fd-b362-cdeb2c687dfd" providerId="ADAL" clId="{DE9D7C2D-0686-413B-B296-51E2B1896B72}" dt="2022-07-08T02:20:18.857" v="2058" actId="1076"/>
          <ac:spMkLst>
            <pc:docMk/>
            <pc:sldMk cId="496654245" sldId="267"/>
            <ac:spMk id="76" creationId="{54C5B6EE-16A5-502F-0EC2-D044664CEE64}"/>
          </ac:spMkLst>
        </pc:spChg>
        <pc:spChg chg="mod">
          <ac:chgData name="Joko YULIANTORO" userId="fb86bed2-ee85-46fd-b362-cdeb2c687dfd" providerId="ADAL" clId="{DE9D7C2D-0686-413B-B296-51E2B1896B72}" dt="2022-07-08T02:20:18.857" v="2058" actId="1076"/>
          <ac:spMkLst>
            <pc:docMk/>
            <pc:sldMk cId="496654245" sldId="267"/>
            <ac:spMk id="77" creationId="{00A70975-AE91-4CB3-2E38-32ABA1DF0820}"/>
          </ac:spMkLst>
        </pc:spChg>
        <pc:spChg chg="mod">
          <ac:chgData name="Joko YULIANTORO" userId="fb86bed2-ee85-46fd-b362-cdeb2c687dfd" providerId="ADAL" clId="{DE9D7C2D-0686-413B-B296-51E2B1896B72}" dt="2022-07-08T02:20:18.857" v="2058" actId="1076"/>
          <ac:spMkLst>
            <pc:docMk/>
            <pc:sldMk cId="496654245" sldId="267"/>
            <ac:spMk id="78" creationId="{0922A66B-7A0F-4261-227A-51304CAFC5BD}"/>
          </ac:spMkLst>
        </pc:spChg>
        <pc:spChg chg="add mod">
          <ac:chgData name="Joko YULIANTORO" userId="fb86bed2-ee85-46fd-b362-cdeb2c687dfd" providerId="ADAL" clId="{DE9D7C2D-0686-413B-B296-51E2B1896B72}" dt="2022-07-08T02:21:08.934" v="2060" actId="164"/>
          <ac:spMkLst>
            <pc:docMk/>
            <pc:sldMk cId="496654245" sldId="267"/>
            <ac:spMk id="79" creationId="{5E0648D0-1FAB-B392-A305-0252AD791434}"/>
          </ac:spMkLst>
        </pc:spChg>
        <pc:spChg chg="mod">
          <ac:chgData name="Joko YULIANTORO" userId="fb86bed2-ee85-46fd-b362-cdeb2c687dfd" providerId="ADAL" clId="{DE9D7C2D-0686-413B-B296-51E2B1896B72}" dt="2022-07-08T02:21:29.247" v="2061"/>
          <ac:spMkLst>
            <pc:docMk/>
            <pc:sldMk cId="496654245" sldId="267"/>
            <ac:spMk id="85" creationId="{6730CC31-0221-BC85-2390-571AF722F2EA}"/>
          </ac:spMkLst>
        </pc:spChg>
        <pc:grpChg chg="add mod">
          <ac:chgData name="Joko YULIANTORO" userId="fb86bed2-ee85-46fd-b362-cdeb2c687dfd" providerId="ADAL" clId="{DE9D7C2D-0686-413B-B296-51E2B1896B72}" dt="2022-07-08T02:21:08.934" v="2060" actId="164"/>
          <ac:grpSpMkLst>
            <pc:docMk/>
            <pc:sldMk cId="496654245" sldId="267"/>
            <ac:grpSpMk id="8" creationId="{A8097B12-E2B7-B3A7-B7BA-67FED8454716}"/>
          </ac:grpSpMkLst>
        </pc:grpChg>
        <pc:grpChg chg="del">
          <ac:chgData name="Joko YULIANTORO" userId="fb86bed2-ee85-46fd-b362-cdeb2c687dfd" providerId="ADAL" clId="{DE9D7C2D-0686-413B-B296-51E2B1896B72}" dt="2022-07-08T02:18:51.728" v="2037" actId="478"/>
          <ac:grpSpMkLst>
            <pc:docMk/>
            <pc:sldMk cId="496654245" sldId="267"/>
            <ac:grpSpMk id="32" creationId="{E147E9AB-2A18-00F3-079A-E3A23D43D16B}"/>
          </ac:grpSpMkLst>
        </pc:grpChg>
        <pc:grpChg chg="del">
          <ac:chgData name="Joko YULIANTORO" userId="fb86bed2-ee85-46fd-b362-cdeb2c687dfd" providerId="ADAL" clId="{DE9D7C2D-0686-413B-B296-51E2B1896B72}" dt="2022-07-08T02:18:53.051" v="2038" actId="478"/>
          <ac:grpSpMkLst>
            <pc:docMk/>
            <pc:sldMk cId="496654245" sldId="267"/>
            <ac:grpSpMk id="55" creationId="{241D8BE4-1FB4-F769-6139-62FACE824DE7}"/>
          </ac:grpSpMkLst>
        </pc:grpChg>
        <pc:grpChg chg="add mod">
          <ac:chgData name="Joko YULIANTORO" userId="fb86bed2-ee85-46fd-b362-cdeb2c687dfd" providerId="ADAL" clId="{DE9D7C2D-0686-413B-B296-51E2B1896B72}" dt="2022-07-08T02:19:50.989" v="2052" actId="1035"/>
          <ac:grpSpMkLst>
            <pc:docMk/>
            <pc:sldMk cId="496654245" sldId="267"/>
            <ac:grpSpMk id="64" creationId="{B0EF5FF7-000A-DB58-7812-C0AAE292DC02}"/>
          </ac:grpSpMkLst>
        </pc:grpChg>
        <pc:grpChg chg="add mod">
          <ac:chgData name="Joko YULIANTORO" userId="fb86bed2-ee85-46fd-b362-cdeb2c687dfd" providerId="ADAL" clId="{DE9D7C2D-0686-413B-B296-51E2B1896B72}" dt="2022-07-08T02:20:18.857" v="2058" actId="1076"/>
          <ac:grpSpMkLst>
            <pc:docMk/>
            <pc:sldMk cId="496654245" sldId="267"/>
            <ac:grpSpMk id="73" creationId="{87DAF57D-F8CD-040E-ACB4-AA140F4F961A}"/>
          </ac:grpSpMkLst>
        </pc:grpChg>
        <pc:grpChg chg="add del mod ord">
          <ac:chgData name="Joko YULIANTORO" userId="fb86bed2-ee85-46fd-b362-cdeb2c687dfd" providerId="ADAL" clId="{DE9D7C2D-0686-413B-B296-51E2B1896B72}" dt="2022-07-08T02:21:48.117" v="2064"/>
          <ac:grpSpMkLst>
            <pc:docMk/>
            <pc:sldMk cId="496654245" sldId="267"/>
            <ac:grpSpMk id="83" creationId="{43CA72FB-5DDE-5ED6-DE63-A0B8610EF8B6}"/>
          </ac:grpSpMkLst>
        </pc:grpChg>
        <pc:picChg chg="add mod">
          <ac:chgData name="Joko YULIANTORO" userId="fb86bed2-ee85-46fd-b362-cdeb2c687dfd" providerId="ADAL" clId="{DE9D7C2D-0686-413B-B296-51E2B1896B72}" dt="2022-07-08T02:21:08.934" v="2060" actId="164"/>
          <ac:picMkLst>
            <pc:docMk/>
            <pc:sldMk cId="496654245" sldId="267"/>
            <ac:picMk id="80" creationId="{BC7783E4-1765-E0E9-CA99-AFB84BF924BC}"/>
          </ac:picMkLst>
        </pc:picChg>
        <pc:picChg chg="add mod">
          <ac:chgData name="Joko YULIANTORO" userId="fb86bed2-ee85-46fd-b362-cdeb2c687dfd" providerId="ADAL" clId="{DE9D7C2D-0686-413B-B296-51E2B1896B72}" dt="2022-07-08T02:21:08.934" v="2060" actId="164"/>
          <ac:picMkLst>
            <pc:docMk/>
            <pc:sldMk cId="496654245" sldId="267"/>
            <ac:picMk id="81" creationId="{2103FFC3-923C-0790-C743-7BFC12E2ADB8}"/>
          </ac:picMkLst>
        </pc:picChg>
        <pc:picChg chg="add mod">
          <ac:chgData name="Joko YULIANTORO" userId="fb86bed2-ee85-46fd-b362-cdeb2c687dfd" providerId="ADAL" clId="{DE9D7C2D-0686-413B-B296-51E2B1896B72}" dt="2022-07-08T02:21:08.934" v="2060" actId="164"/>
          <ac:picMkLst>
            <pc:docMk/>
            <pc:sldMk cId="496654245" sldId="267"/>
            <ac:picMk id="82" creationId="{DB762187-0A84-F2DE-121C-ADCF71DE7F65}"/>
          </ac:picMkLst>
        </pc:picChg>
        <pc:picChg chg="mod">
          <ac:chgData name="Joko YULIANTORO" userId="fb86bed2-ee85-46fd-b362-cdeb2c687dfd" providerId="ADAL" clId="{DE9D7C2D-0686-413B-B296-51E2B1896B72}" dt="2022-07-08T02:21:29.247" v="2061"/>
          <ac:picMkLst>
            <pc:docMk/>
            <pc:sldMk cId="496654245" sldId="267"/>
            <ac:picMk id="84" creationId="{ED58DBB0-C28B-8164-DDC8-987EEA187E62}"/>
          </ac:picMkLst>
        </pc:picChg>
      </pc:sldChg>
      <pc:sldChg chg="addSp delSp modSp add mod modAnim">
        <pc:chgData name="Joko YULIANTORO" userId="fb86bed2-ee85-46fd-b362-cdeb2c687dfd" providerId="ADAL" clId="{DE9D7C2D-0686-413B-B296-51E2B1896B72}" dt="2022-07-08T03:28:48.297" v="2958"/>
        <pc:sldMkLst>
          <pc:docMk/>
          <pc:sldMk cId="4086427330" sldId="268"/>
        </pc:sldMkLst>
        <pc:spChg chg="mod">
          <ac:chgData name="Joko YULIANTORO" userId="fb86bed2-ee85-46fd-b362-cdeb2c687dfd" providerId="ADAL" clId="{DE9D7C2D-0686-413B-B296-51E2B1896B72}" dt="2022-07-08T02:35:08.011" v="2342"/>
          <ac:spMkLst>
            <pc:docMk/>
            <pc:sldMk cId="4086427330" sldId="268"/>
            <ac:spMk id="4" creationId="{60BB595F-1E0D-CF49-FC9E-CD6ED87D31FC}"/>
          </ac:spMkLst>
        </pc:spChg>
        <pc:spChg chg="mod">
          <ac:chgData name="Joko YULIANTORO" userId="fb86bed2-ee85-46fd-b362-cdeb2c687dfd" providerId="ADAL" clId="{DE9D7C2D-0686-413B-B296-51E2B1896B72}" dt="2022-07-08T02:36:42.773" v="2419" actId="20577"/>
          <ac:spMkLst>
            <pc:docMk/>
            <pc:sldMk cId="4086427330" sldId="268"/>
            <ac:spMk id="5" creationId="{AB21F542-7B7E-5F46-04C6-25BDC9C8BC31}"/>
          </ac:spMkLst>
        </pc:spChg>
        <pc:spChg chg="add del mod">
          <ac:chgData name="Joko YULIANTORO" userId="fb86bed2-ee85-46fd-b362-cdeb2c687dfd" providerId="ADAL" clId="{DE9D7C2D-0686-413B-B296-51E2B1896B72}" dt="2022-07-08T02:37:31.303" v="2428" actId="478"/>
          <ac:spMkLst>
            <pc:docMk/>
            <pc:sldMk cId="4086427330" sldId="268"/>
            <ac:spMk id="9" creationId="{62C43C35-1B64-A985-3F0B-B5C32BD4CD44}"/>
          </ac:spMkLst>
        </pc:spChg>
        <pc:spChg chg="add mod">
          <ac:chgData name="Joko YULIANTORO" userId="fb86bed2-ee85-46fd-b362-cdeb2c687dfd" providerId="ADAL" clId="{DE9D7C2D-0686-413B-B296-51E2B1896B72}" dt="2022-07-08T02:38:30.683" v="2556" actId="1035"/>
          <ac:spMkLst>
            <pc:docMk/>
            <pc:sldMk cId="4086427330" sldId="268"/>
            <ac:spMk id="10" creationId="{3868B2F7-CE32-5789-2013-FB3984A57FDC}"/>
          </ac:spMkLst>
        </pc:spChg>
        <pc:spChg chg="add mod">
          <ac:chgData name="Joko YULIANTORO" userId="fb86bed2-ee85-46fd-b362-cdeb2c687dfd" providerId="ADAL" clId="{DE9D7C2D-0686-413B-B296-51E2B1896B72}" dt="2022-07-08T02:43:37.576" v="2618" actId="692"/>
          <ac:spMkLst>
            <pc:docMk/>
            <pc:sldMk cId="4086427330" sldId="268"/>
            <ac:spMk id="13" creationId="{52FEC989-159D-A06F-CE4F-CB6C4C46AE98}"/>
          </ac:spMkLst>
        </pc:spChg>
        <pc:spChg chg="add mod">
          <ac:chgData name="Joko YULIANTORO" userId="fb86bed2-ee85-46fd-b362-cdeb2c687dfd" providerId="ADAL" clId="{DE9D7C2D-0686-413B-B296-51E2B1896B72}" dt="2022-07-08T02:43:29.176" v="2617" actId="692"/>
          <ac:spMkLst>
            <pc:docMk/>
            <pc:sldMk cId="4086427330" sldId="268"/>
            <ac:spMk id="14" creationId="{D4377D42-5C82-3863-7605-5539185B575B}"/>
          </ac:spMkLst>
        </pc:spChg>
        <pc:spChg chg="add del mod">
          <ac:chgData name="Joko YULIANTORO" userId="fb86bed2-ee85-46fd-b362-cdeb2c687dfd" providerId="ADAL" clId="{DE9D7C2D-0686-413B-B296-51E2B1896B72}" dt="2022-07-08T03:27:43.313" v="2925" actId="478"/>
          <ac:spMkLst>
            <pc:docMk/>
            <pc:sldMk cId="4086427330" sldId="268"/>
            <ac:spMk id="83" creationId="{DC56E06F-D9F5-37EB-9CB8-334FD6E3C19A}"/>
          </ac:spMkLst>
        </pc:spChg>
        <pc:spChg chg="mod">
          <ac:chgData name="Joko YULIANTORO" userId="fb86bed2-ee85-46fd-b362-cdeb2c687dfd" providerId="ADAL" clId="{DE9D7C2D-0686-413B-B296-51E2B1896B72}" dt="2022-07-08T03:28:44.564" v="2956" actId="1035"/>
          <ac:spMkLst>
            <pc:docMk/>
            <pc:sldMk cId="4086427330" sldId="268"/>
            <ac:spMk id="85" creationId="{677BE934-CF0C-14B9-BD26-ABB90F95D123}"/>
          </ac:spMkLst>
        </pc:spChg>
        <pc:spChg chg="mod">
          <ac:chgData name="Joko YULIANTORO" userId="fb86bed2-ee85-46fd-b362-cdeb2c687dfd" providerId="ADAL" clId="{DE9D7C2D-0686-413B-B296-51E2B1896B72}" dt="2022-07-08T03:28:44.564" v="2956" actId="1035"/>
          <ac:spMkLst>
            <pc:docMk/>
            <pc:sldMk cId="4086427330" sldId="268"/>
            <ac:spMk id="86" creationId="{E8A7BEF9-9D41-3323-54E8-CCDAF5DD8856}"/>
          </ac:spMkLst>
        </pc:spChg>
        <pc:spChg chg="mod">
          <ac:chgData name="Joko YULIANTORO" userId="fb86bed2-ee85-46fd-b362-cdeb2c687dfd" providerId="ADAL" clId="{DE9D7C2D-0686-413B-B296-51E2B1896B72}" dt="2022-07-08T03:28:44.564" v="2956" actId="1035"/>
          <ac:spMkLst>
            <pc:docMk/>
            <pc:sldMk cId="4086427330" sldId="268"/>
            <ac:spMk id="87" creationId="{80F70912-51F9-9441-05A2-29367FBC26CB}"/>
          </ac:spMkLst>
        </pc:spChg>
        <pc:spChg chg="mod">
          <ac:chgData name="Joko YULIANTORO" userId="fb86bed2-ee85-46fd-b362-cdeb2c687dfd" providerId="ADAL" clId="{DE9D7C2D-0686-413B-B296-51E2B1896B72}" dt="2022-07-08T03:28:44.564" v="2956" actId="1035"/>
          <ac:spMkLst>
            <pc:docMk/>
            <pc:sldMk cId="4086427330" sldId="268"/>
            <ac:spMk id="88" creationId="{1C0311A8-463F-ED39-6E45-5BE202902FA1}"/>
          </ac:spMkLst>
        </pc:spChg>
        <pc:spChg chg="mod">
          <ac:chgData name="Joko YULIANTORO" userId="fb86bed2-ee85-46fd-b362-cdeb2c687dfd" providerId="ADAL" clId="{DE9D7C2D-0686-413B-B296-51E2B1896B72}" dt="2022-07-08T03:28:44.564" v="2956" actId="1035"/>
          <ac:spMkLst>
            <pc:docMk/>
            <pc:sldMk cId="4086427330" sldId="268"/>
            <ac:spMk id="89" creationId="{45D27D44-A386-6161-D6B5-BD5A35DA1365}"/>
          </ac:spMkLst>
        </pc:spChg>
        <pc:grpChg chg="add mod">
          <ac:chgData name="Joko YULIANTORO" userId="fb86bed2-ee85-46fd-b362-cdeb2c687dfd" providerId="ADAL" clId="{DE9D7C2D-0686-413B-B296-51E2B1896B72}" dt="2022-07-08T03:28:44.564" v="2956" actId="1035"/>
          <ac:grpSpMkLst>
            <pc:docMk/>
            <pc:sldMk cId="4086427330" sldId="268"/>
            <ac:grpSpMk id="15" creationId="{AE044C65-B487-6811-E09A-0132AF23A541}"/>
          </ac:grpSpMkLst>
        </pc:grpChg>
        <pc:grpChg chg="add mod">
          <ac:chgData name="Joko YULIANTORO" userId="fb86bed2-ee85-46fd-b362-cdeb2c687dfd" providerId="ADAL" clId="{DE9D7C2D-0686-413B-B296-51E2B1896B72}" dt="2022-07-08T03:28:44.564" v="2956" actId="1035"/>
          <ac:grpSpMkLst>
            <pc:docMk/>
            <pc:sldMk cId="4086427330" sldId="268"/>
            <ac:grpSpMk id="84" creationId="{36561A65-B566-DA50-F71F-6D0F34DA8C38}"/>
          </ac:grpSpMkLst>
        </pc:grpChg>
        <pc:picChg chg="add mod">
          <ac:chgData name="Joko YULIANTORO" userId="fb86bed2-ee85-46fd-b362-cdeb2c687dfd" providerId="ADAL" clId="{DE9D7C2D-0686-413B-B296-51E2B1896B72}" dt="2022-07-08T03:28:44.564" v="2956" actId="1035"/>
          <ac:picMkLst>
            <pc:docMk/>
            <pc:sldMk cId="4086427330" sldId="268"/>
            <ac:picMk id="12" creationId="{52652EDB-8C3C-29E7-906B-1928A9D16859}"/>
          </ac:picMkLst>
        </pc:picChg>
        <pc:picChg chg="add del mod">
          <ac:chgData name="Joko YULIANTORO" userId="fb86bed2-ee85-46fd-b362-cdeb2c687dfd" providerId="ADAL" clId="{DE9D7C2D-0686-413B-B296-51E2B1896B72}" dt="2022-07-08T02:39:50.149" v="2566" actId="478"/>
          <ac:picMkLst>
            <pc:docMk/>
            <pc:sldMk cId="4086427330" sldId="268"/>
            <ac:picMk id="55" creationId="{705A87E9-E173-E370-4F60-564FA2E7CD3E}"/>
          </ac:picMkLst>
        </pc:picChg>
      </pc:sldChg>
      <pc:sldChg chg="addSp delSp modSp new mod">
        <pc:chgData name="Joko YULIANTORO" userId="fb86bed2-ee85-46fd-b362-cdeb2c687dfd" providerId="ADAL" clId="{DE9D7C2D-0686-413B-B296-51E2B1896B72}" dt="2022-07-14T15:48:05.121" v="6894" actId="692"/>
        <pc:sldMkLst>
          <pc:docMk/>
          <pc:sldMk cId="1919278576" sldId="269"/>
        </pc:sldMkLst>
        <pc:spChg chg="mod">
          <ac:chgData name="Joko YULIANTORO" userId="fb86bed2-ee85-46fd-b362-cdeb2c687dfd" providerId="ADAL" clId="{DE9D7C2D-0686-413B-B296-51E2B1896B72}" dt="2022-07-14T15:19:00.329" v="6670" actId="20577"/>
          <ac:spMkLst>
            <pc:docMk/>
            <pc:sldMk cId="1919278576" sldId="269"/>
            <ac:spMk id="2" creationId="{4E191D49-7BF2-B23E-B300-D57DF6F78D41}"/>
          </ac:spMkLst>
        </pc:spChg>
        <pc:spChg chg="del">
          <ac:chgData name="Joko YULIANTORO" userId="fb86bed2-ee85-46fd-b362-cdeb2c687dfd" providerId="ADAL" clId="{DE9D7C2D-0686-413B-B296-51E2B1896B72}" dt="2022-07-08T02:51:10.408" v="2631" actId="478"/>
          <ac:spMkLst>
            <pc:docMk/>
            <pc:sldMk cId="1919278576" sldId="269"/>
            <ac:spMk id="3" creationId="{01AF22E8-FC0D-92CA-FB32-AB1B3F5CDD99}"/>
          </ac:spMkLst>
        </pc:spChg>
        <pc:spChg chg="mod">
          <ac:chgData name="Joko YULIANTORO" userId="fb86bed2-ee85-46fd-b362-cdeb2c687dfd" providerId="ADAL" clId="{DE9D7C2D-0686-413B-B296-51E2B1896B72}" dt="2022-07-08T03:16:05.327" v="2834" actId="20577"/>
          <ac:spMkLst>
            <pc:docMk/>
            <pc:sldMk cId="1919278576" sldId="269"/>
            <ac:spMk id="5" creationId="{4B9EAC1C-5D1D-EBC0-1E22-062A201E504F}"/>
          </ac:spMkLst>
        </pc:spChg>
        <pc:spChg chg="add 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7" creationId="{4153E061-6EA6-9782-318F-9FCF89C04255}"/>
          </ac:spMkLst>
        </pc:spChg>
        <pc:spChg chg="add 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10" creationId="{FFD9100D-667F-378C-E5D6-EC3E9D389362}"/>
          </ac:spMkLst>
        </pc:spChg>
        <pc:spChg chg="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16" creationId="{E39AEE19-2B0B-D773-1C3E-D5E5C688FA84}"/>
          </ac:spMkLst>
        </pc:spChg>
        <pc:spChg chg="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21" creationId="{D2AA061B-7CDD-A49B-B3F1-DF08A1F9AFE1}"/>
          </ac:spMkLst>
        </pc:spChg>
        <pc:spChg chg="add 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22" creationId="{69F02C1F-433D-992C-0CC0-15E42E8CDE87}"/>
          </ac:spMkLst>
        </pc:spChg>
        <pc:spChg chg="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28" creationId="{946E222C-EC2B-4B51-17ED-589FB75A4262}"/>
          </ac:spMkLst>
        </pc:spChg>
        <pc:spChg chg="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30" creationId="{BD3CADB5-F8BB-3B35-EC16-D001D04F33A0}"/>
          </ac:spMkLst>
        </pc:spChg>
        <pc:spChg chg="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32" creationId="{28373443-B3D5-9A83-8B0A-8E4B0474FFF9}"/>
          </ac:spMkLst>
        </pc:spChg>
        <pc:spChg chg="add mod">
          <ac:chgData name="Joko YULIANTORO" userId="fb86bed2-ee85-46fd-b362-cdeb2c687dfd" providerId="ADAL" clId="{DE9D7C2D-0686-413B-B296-51E2B1896B72}" dt="2022-07-14T15:48:05.121" v="6894" actId="692"/>
          <ac:spMkLst>
            <pc:docMk/>
            <pc:sldMk cId="1919278576" sldId="269"/>
            <ac:spMk id="37" creationId="{0DBAD2EA-670D-572D-0351-B609E6249F4C}"/>
          </ac:spMkLst>
        </pc:spChg>
        <pc:spChg chg="mod">
          <ac:chgData name="Joko YULIANTORO" userId="fb86bed2-ee85-46fd-b362-cdeb2c687dfd" providerId="ADAL" clId="{DE9D7C2D-0686-413B-B296-51E2B1896B72}" dt="2022-07-14T15:46:09.867" v="6779"/>
          <ac:spMkLst>
            <pc:docMk/>
            <pc:sldMk cId="1919278576" sldId="269"/>
            <ac:spMk id="39" creationId="{BA04D37B-3981-FF46-F9B7-DC0588EBA17F}"/>
          </ac:spMkLst>
        </pc:spChg>
        <pc:spChg chg="mod">
          <ac:chgData name="Joko YULIANTORO" userId="fb86bed2-ee85-46fd-b362-cdeb2c687dfd" providerId="ADAL" clId="{DE9D7C2D-0686-413B-B296-51E2B1896B72}" dt="2022-07-14T15:46:09.867" v="6779"/>
          <ac:spMkLst>
            <pc:docMk/>
            <pc:sldMk cId="1919278576" sldId="269"/>
            <ac:spMk id="40" creationId="{1458F6F5-A8F3-D02D-EAF7-A0977D3DE290}"/>
          </ac:spMkLst>
        </pc:spChg>
        <pc:spChg chg="mod">
          <ac:chgData name="Joko YULIANTORO" userId="fb86bed2-ee85-46fd-b362-cdeb2c687dfd" providerId="ADAL" clId="{DE9D7C2D-0686-413B-B296-51E2B1896B72}" dt="2022-07-14T15:46:09.867" v="6779"/>
          <ac:spMkLst>
            <pc:docMk/>
            <pc:sldMk cId="1919278576" sldId="269"/>
            <ac:spMk id="41" creationId="{3DC3A291-30CD-5A01-5291-0DBC0E2CB616}"/>
          </ac:spMkLst>
        </pc:spChg>
        <pc:spChg chg="mod">
          <ac:chgData name="Joko YULIANTORO" userId="fb86bed2-ee85-46fd-b362-cdeb2c687dfd" providerId="ADAL" clId="{DE9D7C2D-0686-413B-B296-51E2B1896B72}" dt="2022-07-14T15:46:09.867" v="6779"/>
          <ac:spMkLst>
            <pc:docMk/>
            <pc:sldMk cId="1919278576" sldId="269"/>
            <ac:spMk id="42" creationId="{0149B6EA-64E1-6753-53A9-58E126E04DE5}"/>
          </ac:spMkLst>
        </pc:spChg>
        <pc:spChg chg="mod">
          <ac:chgData name="Joko YULIANTORO" userId="fb86bed2-ee85-46fd-b362-cdeb2c687dfd" providerId="ADAL" clId="{DE9D7C2D-0686-413B-B296-51E2B1896B72}" dt="2022-07-14T15:46:09.867" v="6779"/>
          <ac:spMkLst>
            <pc:docMk/>
            <pc:sldMk cId="1919278576" sldId="269"/>
            <ac:spMk id="43" creationId="{48333BD8-3D52-6EA0-C622-AC0B0CA86285}"/>
          </ac:spMkLst>
        </pc:spChg>
        <pc:spChg chg="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45" creationId="{D3DCBC61-3F5F-BB7B-D0BB-44684890B70B}"/>
          </ac:spMkLst>
        </pc:spChg>
        <pc:spChg chg="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52" creationId="{6B4999D5-882D-936E-EB01-7836B2041450}"/>
          </ac:spMkLst>
        </pc:spChg>
        <pc:spChg chg="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53" creationId="{2D9D5721-9F92-23D5-E1D2-A16BD2CE405D}"/>
          </ac:spMkLst>
        </pc:spChg>
        <pc:spChg chg="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54" creationId="{40C80EF3-1D94-B201-1028-69982B6848DE}"/>
          </ac:spMkLst>
        </pc:spChg>
        <pc:spChg chg="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55" creationId="{6577FB61-FA91-04BB-FD5A-78D92726B16E}"/>
          </ac:spMkLst>
        </pc:spChg>
        <pc:spChg chg="mod">
          <ac:chgData name="Joko YULIANTORO" userId="fb86bed2-ee85-46fd-b362-cdeb2c687dfd" providerId="ADAL" clId="{DE9D7C2D-0686-413B-B296-51E2B1896B72}" dt="2022-07-14T15:46:31.709" v="6880" actId="1035"/>
          <ac:spMkLst>
            <pc:docMk/>
            <pc:sldMk cId="1919278576" sldId="269"/>
            <ac:spMk id="56" creationId="{B4DE8BBC-80C4-0BE7-2DAA-836F7BA73505}"/>
          </ac:spMkLst>
        </pc:spChg>
        <pc:spChg chg="add mod">
          <ac:chgData name="Joko YULIANTORO" userId="fb86bed2-ee85-46fd-b362-cdeb2c687dfd" providerId="ADAL" clId="{DE9D7C2D-0686-413B-B296-51E2B1896B72}" dt="2022-07-14T15:48:05.121" v="6894" actId="692"/>
          <ac:spMkLst>
            <pc:docMk/>
            <pc:sldMk cId="1919278576" sldId="269"/>
            <ac:spMk id="57" creationId="{D2F49C9C-3868-5783-FB11-55296A74B32C}"/>
          </ac:spMkLst>
        </pc:spChg>
        <pc:grpChg chg="add mod ord">
          <ac:chgData name="Joko YULIANTORO" userId="fb86bed2-ee85-46fd-b362-cdeb2c687dfd" providerId="ADAL" clId="{DE9D7C2D-0686-413B-B296-51E2B1896B72}" dt="2022-07-14T15:46:31.709" v="6880" actId="1035"/>
          <ac:grpSpMkLst>
            <pc:docMk/>
            <pc:sldMk cId="1919278576" sldId="269"/>
            <ac:grpSpMk id="8" creationId="{A0BCF296-B38B-331E-7EA7-03622C5089DE}"/>
          </ac:grpSpMkLst>
        </pc:grpChg>
        <pc:grpChg chg="add mod">
          <ac:chgData name="Joko YULIANTORO" userId="fb86bed2-ee85-46fd-b362-cdeb2c687dfd" providerId="ADAL" clId="{DE9D7C2D-0686-413B-B296-51E2B1896B72}" dt="2022-07-14T15:46:31.709" v="6880" actId="1035"/>
          <ac:grpSpMkLst>
            <pc:docMk/>
            <pc:sldMk cId="1919278576" sldId="269"/>
            <ac:grpSpMk id="12" creationId="{DA509108-EC24-9D12-F05A-23CB9A87836A}"/>
          </ac:grpSpMkLst>
        </pc:grpChg>
        <pc:grpChg chg="add mod">
          <ac:chgData name="Joko YULIANTORO" userId="fb86bed2-ee85-46fd-b362-cdeb2c687dfd" providerId="ADAL" clId="{DE9D7C2D-0686-413B-B296-51E2B1896B72}" dt="2022-07-14T15:46:31.709" v="6880" actId="1035"/>
          <ac:grpSpMkLst>
            <pc:docMk/>
            <pc:sldMk cId="1919278576" sldId="269"/>
            <ac:grpSpMk id="17" creationId="{A66E2E7F-8EC4-7425-0575-FE2F11AC2A75}"/>
          </ac:grpSpMkLst>
        </pc:grpChg>
        <pc:grpChg chg="add mod">
          <ac:chgData name="Joko YULIANTORO" userId="fb86bed2-ee85-46fd-b362-cdeb2c687dfd" providerId="ADAL" clId="{DE9D7C2D-0686-413B-B296-51E2B1896B72}" dt="2022-07-14T15:46:31.709" v="6880" actId="1035"/>
          <ac:grpSpMkLst>
            <pc:docMk/>
            <pc:sldMk cId="1919278576" sldId="269"/>
            <ac:grpSpMk id="23" creationId="{63B5338C-9BAC-B38F-BE6E-2E718EAECA73}"/>
          </ac:grpSpMkLst>
        </pc:grpChg>
        <pc:grpChg chg="mod">
          <ac:chgData name="Joko YULIANTORO" userId="fb86bed2-ee85-46fd-b362-cdeb2c687dfd" providerId="ADAL" clId="{DE9D7C2D-0686-413B-B296-51E2B1896B72}" dt="2022-07-14T15:46:31.709" v="6880" actId="1035"/>
          <ac:grpSpMkLst>
            <pc:docMk/>
            <pc:sldMk cId="1919278576" sldId="269"/>
            <ac:grpSpMk id="24" creationId="{A877B2CA-2BBA-C242-ECD9-D24FEDE06FBD}"/>
          </ac:grpSpMkLst>
        </pc:grpChg>
        <pc:grpChg chg="mod">
          <ac:chgData name="Joko YULIANTORO" userId="fb86bed2-ee85-46fd-b362-cdeb2c687dfd" providerId="ADAL" clId="{DE9D7C2D-0686-413B-B296-51E2B1896B72}" dt="2022-07-14T15:46:31.709" v="6880" actId="1035"/>
          <ac:grpSpMkLst>
            <pc:docMk/>
            <pc:sldMk cId="1919278576" sldId="269"/>
            <ac:grpSpMk id="25" creationId="{2B1590AC-451F-8C54-9061-06880D99C9B8}"/>
          </ac:grpSpMkLst>
        </pc:grpChg>
        <pc:grpChg chg="mod">
          <ac:chgData name="Joko YULIANTORO" userId="fb86bed2-ee85-46fd-b362-cdeb2c687dfd" providerId="ADAL" clId="{DE9D7C2D-0686-413B-B296-51E2B1896B72}" dt="2022-07-14T15:46:31.709" v="6880" actId="1035"/>
          <ac:grpSpMkLst>
            <pc:docMk/>
            <pc:sldMk cId="1919278576" sldId="269"/>
            <ac:grpSpMk id="26" creationId="{2679BB33-F2B3-0D86-C823-8D5725BD8E2F}"/>
          </ac:grpSpMkLst>
        </pc:grpChg>
        <pc:grpChg chg="add del mod">
          <ac:chgData name="Joko YULIANTORO" userId="fb86bed2-ee85-46fd-b362-cdeb2c687dfd" providerId="ADAL" clId="{DE9D7C2D-0686-413B-B296-51E2B1896B72}" dt="2022-07-14T15:46:11.266" v="6780" actId="478"/>
          <ac:grpSpMkLst>
            <pc:docMk/>
            <pc:sldMk cId="1919278576" sldId="269"/>
            <ac:grpSpMk id="38" creationId="{19A00C4A-6E7E-BC4A-A2E2-6820C7165214}"/>
          </ac:grpSpMkLst>
        </pc:grpChg>
        <pc:grpChg chg="add mod">
          <ac:chgData name="Joko YULIANTORO" userId="fb86bed2-ee85-46fd-b362-cdeb2c687dfd" providerId="ADAL" clId="{DE9D7C2D-0686-413B-B296-51E2B1896B72}" dt="2022-07-14T15:46:31.709" v="6880" actId="1035"/>
          <ac:grpSpMkLst>
            <pc:docMk/>
            <pc:sldMk cId="1919278576" sldId="269"/>
            <ac:grpSpMk id="44" creationId="{8469021F-10B5-7E24-9894-8B6867C771D3}"/>
          </ac:grpSpMkLst>
        </pc:grpChg>
        <pc:grpChg chg="mod">
          <ac:chgData name="Joko YULIANTORO" userId="fb86bed2-ee85-46fd-b362-cdeb2c687dfd" providerId="ADAL" clId="{DE9D7C2D-0686-413B-B296-51E2B1896B72}" dt="2022-07-14T15:46:31.709" v="6880" actId="1035"/>
          <ac:grpSpMkLst>
            <pc:docMk/>
            <pc:sldMk cId="1919278576" sldId="269"/>
            <ac:grpSpMk id="46" creationId="{033B4214-2FE4-8D75-1C38-EBC570C86921}"/>
          </ac:grpSpMkLst>
        </pc:grpChg>
        <pc:grpChg chg="mod">
          <ac:chgData name="Joko YULIANTORO" userId="fb86bed2-ee85-46fd-b362-cdeb2c687dfd" providerId="ADAL" clId="{DE9D7C2D-0686-413B-B296-51E2B1896B72}" dt="2022-07-14T15:46:31.709" v="6880" actId="1035"/>
          <ac:grpSpMkLst>
            <pc:docMk/>
            <pc:sldMk cId="1919278576" sldId="269"/>
            <ac:grpSpMk id="47" creationId="{3697F483-0D7F-73CA-A26A-D2332D30259E}"/>
          </ac:grpSpMkLst>
        </pc:grpChg>
        <pc:picChg chg="add 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6" creationId="{A306838C-8892-1FBE-21F8-EEBDEFF5E2DF}"/>
          </ac:picMkLst>
        </pc:picChg>
        <pc:picChg chg="add 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9" creationId="{419D4500-56A2-3989-37B9-AB569FBDB728}"/>
          </ac:picMkLst>
        </pc:picChg>
        <pc:picChg chg="add 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11" creationId="{0AC425C1-BD42-0C3D-3B1E-EFAA6B4AAAA5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13" creationId="{7D3FE1B9-5455-FFBF-99E7-8DB303C168C9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14" creationId="{08658219-859F-20B5-CD4D-2DD787EA4EEF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15" creationId="{1702B032-FFE9-D487-9400-B62825B02F42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18" creationId="{44FBEEAE-2620-179A-D978-DC9BA2F7BD69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19" creationId="{26C64175-E512-6C46-884E-42CD9BE02889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20" creationId="{7F6DAED8-2D42-85A8-37EE-C7799DF38FE3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27" creationId="{0AE54390-77E9-EA37-A27A-2DE41FA8DBA6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29" creationId="{AE7F5E1B-F159-9D2D-8ED7-B19641D271D8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31" creationId="{7988DDF6-E24B-3DB3-3901-92B16200CE1D}"/>
          </ac:picMkLst>
        </pc:picChg>
        <pc:picChg chg="add 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33" creationId="{22A98E2C-D452-4F08-E508-55F8AEF6DD02}"/>
          </ac:picMkLst>
        </pc:picChg>
        <pc:picChg chg="add 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34" creationId="{911655D7-51D2-05AA-5575-665AECFBCD6A}"/>
          </ac:picMkLst>
        </pc:picChg>
        <pc:picChg chg="add del mod">
          <ac:chgData name="Joko YULIANTORO" userId="fb86bed2-ee85-46fd-b362-cdeb2c687dfd" providerId="ADAL" clId="{DE9D7C2D-0686-413B-B296-51E2B1896B72}" dt="2022-07-14T15:21:09.872" v="6764" actId="478"/>
          <ac:picMkLst>
            <pc:docMk/>
            <pc:sldMk cId="1919278576" sldId="269"/>
            <ac:picMk id="35" creationId="{A4D2D560-7D7A-6CB1-CC01-321BCE31E569}"/>
          </ac:picMkLst>
        </pc:picChg>
        <pc:picChg chg="add 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36" creationId="{F4819609-C2C2-ACAE-CAA1-A995C065250F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48" creationId="{5EE131CD-E917-A79E-BE6A-6EAF46825107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49" creationId="{A62F7E59-E9A7-9F83-7455-F2A731A74A4A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50" creationId="{BC771E34-0D8F-FF18-7F11-AFD4F009F600}"/>
          </ac:picMkLst>
        </pc:picChg>
        <pc:picChg chg="mod">
          <ac:chgData name="Joko YULIANTORO" userId="fb86bed2-ee85-46fd-b362-cdeb2c687dfd" providerId="ADAL" clId="{DE9D7C2D-0686-413B-B296-51E2B1896B72}" dt="2022-07-14T15:46:31.709" v="6880" actId="1035"/>
          <ac:picMkLst>
            <pc:docMk/>
            <pc:sldMk cId="1919278576" sldId="269"/>
            <ac:picMk id="51" creationId="{BCD020CC-536F-2AD6-7B35-0727E2956738}"/>
          </ac:picMkLst>
        </pc:picChg>
      </pc:sldChg>
      <pc:sldChg chg="addSp delSp modSp new mod">
        <pc:chgData name="Joko YULIANTORO" userId="fb86bed2-ee85-46fd-b362-cdeb2c687dfd" providerId="ADAL" clId="{DE9D7C2D-0686-413B-B296-51E2B1896B72}" dt="2022-07-14T12:20:49.143" v="4442" actId="20577"/>
        <pc:sldMkLst>
          <pc:docMk/>
          <pc:sldMk cId="1789949486" sldId="270"/>
        </pc:sldMkLst>
        <pc:spChg chg="mod">
          <ac:chgData name="Joko YULIANTORO" userId="fb86bed2-ee85-46fd-b362-cdeb2c687dfd" providerId="ADAL" clId="{DE9D7C2D-0686-413B-B296-51E2B1896B72}" dt="2022-07-14T12:20:49.143" v="4442" actId="20577"/>
          <ac:spMkLst>
            <pc:docMk/>
            <pc:sldMk cId="1789949486" sldId="270"/>
            <ac:spMk id="2" creationId="{F613EB92-BCAD-6DFC-699F-613A5F1FFFF6}"/>
          </ac:spMkLst>
        </pc:spChg>
        <pc:spChg chg="add mod">
          <ac:chgData name="Joko YULIANTORO" userId="fb86bed2-ee85-46fd-b362-cdeb2c687dfd" providerId="ADAL" clId="{DE9D7C2D-0686-413B-B296-51E2B1896B72}" dt="2022-07-14T00:56:31.346" v="3642" actId="1038"/>
          <ac:spMkLst>
            <pc:docMk/>
            <pc:sldMk cId="1789949486" sldId="270"/>
            <ac:spMk id="3" creationId="{47B65BB7-A9D3-5938-3D22-A61058ED3055}"/>
          </ac:spMkLst>
        </pc:spChg>
        <pc:spChg chg="del">
          <ac:chgData name="Joko YULIANTORO" userId="fb86bed2-ee85-46fd-b362-cdeb2c687dfd" providerId="ADAL" clId="{DE9D7C2D-0686-413B-B296-51E2B1896B72}" dt="2022-07-08T03:25:04.421" v="2923" actId="478"/>
          <ac:spMkLst>
            <pc:docMk/>
            <pc:sldMk cId="1789949486" sldId="270"/>
            <ac:spMk id="3" creationId="{C1F7377B-9F15-E9A7-7FD0-DA3B902B308D}"/>
          </ac:spMkLst>
        </pc:spChg>
        <pc:spChg chg="mod">
          <ac:chgData name="Joko YULIANTORO" userId="fb86bed2-ee85-46fd-b362-cdeb2c687dfd" providerId="ADAL" clId="{DE9D7C2D-0686-413B-B296-51E2B1896B72}" dt="2022-07-08T03:24:46.260" v="2922" actId="20577"/>
          <ac:spMkLst>
            <pc:docMk/>
            <pc:sldMk cId="1789949486" sldId="270"/>
            <ac:spMk id="5" creationId="{CF39CAD8-89AB-709A-5700-A4B21653BB70}"/>
          </ac:spMkLst>
        </pc:spChg>
        <pc:spChg chg="mod">
          <ac:chgData name="Joko YULIANTORO" userId="fb86bed2-ee85-46fd-b362-cdeb2c687dfd" providerId="ADAL" clId="{DE9D7C2D-0686-413B-B296-51E2B1896B72}" dt="2022-07-08T03:38:29.293" v="3135" actId="1036"/>
          <ac:spMkLst>
            <pc:docMk/>
            <pc:sldMk cId="1789949486" sldId="270"/>
            <ac:spMk id="7" creationId="{DBAADFF8-2A88-2CDA-0E8E-A0F55E58E35E}"/>
          </ac:spMkLst>
        </pc:spChg>
        <pc:spChg chg="mod">
          <ac:chgData name="Joko YULIANTORO" userId="fb86bed2-ee85-46fd-b362-cdeb2c687dfd" providerId="ADAL" clId="{DE9D7C2D-0686-413B-B296-51E2B1896B72}" dt="2022-07-08T03:38:29.293" v="3135" actId="1036"/>
          <ac:spMkLst>
            <pc:docMk/>
            <pc:sldMk cId="1789949486" sldId="270"/>
            <ac:spMk id="8" creationId="{DCE7E664-BE4E-A682-21C4-9E6B8C31663A}"/>
          </ac:spMkLst>
        </pc:spChg>
        <pc:spChg chg="mod">
          <ac:chgData name="Joko YULIANTORO" userId="fb86bed2-ee85-46fd-b362-cdeb2c687dfd" providerId="ADAL" clId="{DE9D7C2D-0686-413B-B296-51E2B1896B72}" dt="2022-07-08T03:38:29.293" v="3135" actId="1036"/>
          <ac:spMkLst>
            <pc:docMk/>
            <pc:sldMk cId="1789949486" sldId="270"/>
            <ac:spMk id="9" creationId="{926E2701-0025-F9BB-8E52-EFC3C771E94C}"/>
          </ac:spMkLst>
        </pc:spChg>
        <pc:spChg chg="mod">
          <ac:chgData name="Joko YULIANTORO" userId="fb86bed2-ee85-46fd-b362-cdeb2c687dfd" providerId="ADAL" clId="{DE9D7C2D-0686-413B-B296-51E2B1896B72}" dt="2022-07-08T03:38:29.293" v="3135" actId="1036"/>
          <ac:spMkLst>
            <pc:docMk/>
            <pc:sldMk cId="1789949486" sldId="270"/>
            <ac:spMk id="10" creationId="{EED78234-5D2F-87EE-867A-622AB62C5DD0}"/>
          </ac:spMkLst>
        </pc:spChg>
        <pc:spChg chg="mod">
          <ac:chgData name="Joko YULIANTORO" userId="fb86bed2-ee85-46fd-b362-cdeb2c687dfd" providerId="ADAL" clId="{DE9D7C2D-0686-413B-B296-51E2B1896B72}" dt="2022-07-08T03:38:29.293" v="3135" actId="1036"/>
          <ac:spMkLst>
            <pc:docMk/>
            <pc:sldMk cId="1789949486" sldId="270"/>
            <ac:spMk id="11" creationId="{6A4399AE-F012-B1E7-2E8E-E9EDE3F05F3D}"/>
          </ac:spMkLst>
        </pc:spChg>
        <pc:spChg chg="mod">
          <ac:chgData name="Joko YULIANTORO" userId="fb86bed2-ee85-46fd-b362-cdeb2c687dfd" providerId="ADAL" clId="{DE9D7C2D-0686-413B-B296-51E2B1896B72}" dt="2022-07-08T03:30:33.102" v="2961" actId="165"/>
          <ac:spMkLst>
            <pc:docMk/>
            <pc:sldMk cId="1789949486" sldId="270"/>
            <ac:spMk id="15" creationId="{F95E243F-3DE8-A29F-0FB6-209E51E47EA3}"/>
          </ac:spMkLst>
        </pc:spChg>
        <pc:spChg chg="mod">
          <ac:chgData name="Joko YULIANTORO" userId="fb86bed2-ee85-46fd-b362-cdeb2c687dfd" providerId="ADAL" clId="{DE9D7C2D-0686-413B-B296-51E2B1896B72}" dt="2022-07-08T03:30:33.102" v="2961" actId="165"/>
          <ac:spMkLst>
            <pc:docMk/>
            <pc:sldMk cId="1789949486" sldId="270"/>
            <ac:spMk id="16" creationId="{4E988F39-9753-C214-BED4-AF68E098EA12}"/>
          </ac:spMkLst>
        </pc:spChg>
        <pc:spChg chg="add mod">
          <ac:chgData name="Joko YULIANTORO" userId="fb86bed2-ee85-46fd-b362-cdeb2c687dfd" providerId="ADAL" clId="{DE9D7C2D-0686-413B-B296-51E2B1896B72}" dt="2022-07-14T00:56:31.346" v="3642" actId="1038"/>
          <ac:spMkLst>
            <pc:docMk/>
            <pc:sldMk cId="1789949486" sldId="270"/>
            <ac:spMk id="19" creationId="{30870B94-A478-85D4-570F-0F58AF64695A}"/>
          </ac:spMkLst>
        </pc:spChg>
        <pc:spChg chg="add mod">
          <ac:chgData name="Joko YULIANTORO" userId="fb86bed2-ee85-46fd-b362-cdeb2c687dfd" providerId="ADAL" clId="{DE9D7C2D-0686-413B-B296-51E2B1896B72}" dt="2022-07-14T00:57:17.481" v="3758" actId="1036"/>
          <ac:spMkLst>
            <pc:docMk/>
            <pc:sldMk cId="1789949486" sldId="270"/>
            <ac:spMk id="25" creationId="{15ED027B-2500-559F-6251-C9A1F452CED9}"/>
          </ac:spMkLst>
        </pc:spChg>
        <pc:spChg chg="add mod">
          <ac:chgData name="Joko YULIANTORO" userId="fb86bed2-ee85-46fd-b362-cdeb2c687dfd" providerId="ADAL" clId="{DE9D7C2D-0686-413B-B296-51E2B1896B72}" dt="2022-07-14T00:56:31.346" v="3642" actId="1038"/>
          <ac:spMkLst>
            <pc:docMk/>
            <pc:sldMk cId="1789949486" sldId="270"/>
            <ac:spMk id="26" creationId="{C5DD3781-47EB-861A-0F62-C2CE6B1C382D}"/>
          </ac:spMkLst>
        </pc:spChg>
        <pc:spChg chg="add mod">
          <ac:chgData name="Joko YULIANTORO" userId="fb86bed2-ee85-46fd-b362-cdeb2c687dfd" providerId="ADAL" clId="{DE9D7C2D-0686-413B-B296-51E2B1896B72}" dt="2022-07-14T00:56:31.346" v="3642" actId="1038"/>
          <ac:spMkLst>
            <pc:docMk/>
            <pc:sldMk cId="1789949486" sldId="270"/>
            <ac:spMk id="27" creationId="{0CAFD8FC-7B98-3BE8-78AB-563A34BA6AA8}"/>
          </ac:spMkLst>
        </pc:spChg>
        <pc:spChg chg="add mod ord topLvl">
          <ac:chgData name="Joko YULIANTORO" userId="fb86bed2-ee85-46fd-b362-cdeb2c687dfd" providerId="ADAL" clId="{DE9D7C2D-0686-413B-B296-51E2B1896B72}" dt="2022-07-08T03:38:32.586" v="3136" actId="164"/>
          <ac:spMkLst>
            <pc:docMk/>
            <pc:sldMk cId="1789949486" sldId="270"/>
            <ac:spMk id="29" creationId="{D32A9B33-0BF4-3660-9C95-095C24AFCFB9}"/>
          </ac:spMkLst>
        </pc:spChg>
        <pc:spChg chg="add mod">
          <ac:chgData name="Joko YULIANTORO" userId="fb86bed2-ee85-46fd-b362-cdeb2c687dfd" providerId="ADAL" clId="{DE9D7C2D-0686-413B-B296-51E2B1896B72}" dt="2022-07-14T00:58:36.132" v="3779" actId="20577"/>
          <ac:spMkLst>
            <pc:docMk/>
            <pc:sldMk cId="1789949486" sldId="270"/>
            <ac:spMk id="33" creationId="{545CA75C-E35D-E3C2-F1A7-A5539B0B30BD}"/>
          </ac:spMkLst>
        </pc:spChg>
        <pc:spChg chg="add mod">
          <ac:chgData name="Joko YULIANTORO" userId="fb86bed2-ee85-46fd-b362-cdeb2c687dfd" providerId="ADAL" clId="{DE9D7C2D-0686-413B-B296-51E2B1896B72}" dt="2022-07-14T00:56:31.346" v="3642" actId="1038"/>
          <ac:spMkLst>
            <pc:docMk/>
            <pc:sldMk cId="1789949486" sldId="270"/>
            <ac:spMk id="34" creationId="{B2AC88A0-0179-FD2B-C76E-A7F57AB3FC06}"/>
          </ac:spMkLst>
        </pc:spChg>
        <pc:spChg chg="add mod">
          <ac:chgData name="Joko YULIANTORO" userId="fb86bed2-ee85-46fd-b362-cdeb2c687dfd" providerId="ADAL" clId="{DE9D7C2D-0686-413B-B296-51E2B1896B72}" dt="2022-07-14T00:58:41.117" v="3781" actId="20577"/>
          <ac:spMkLst>
            <pc:docMk/>
            <pc:sldMk cId="1789949486" sldId="270"/>
            <ac:spMk id="35" creationId="{67A8F0AF-C493-2EC0-875F-A8B13FFE51E8}"/>
          </ac:spMkLst>
        </pc:spChg>
        <pc:spChg chg="add mod">
          <ac:chgData name="Joko YULIANTORO" userId="fb86bed2-ee85-46fd-b362-cdeb2c687dfd" providerId="ADAL" clId="{DE9D7C2D-0686-413B-B296-51E2B1896B72}" dt="2022-07-14T01:14:30.481" v="3843" actId="1076"/>
          <ac:spMkLst>
            <pc:docMk/>
            <pc:sldMk cId="1789949486" sldId="270"/>
            <ac:spMk id="50" creationId="{230626F3-16A6-9A32-A7B7-1A154D12A4DA}"/>
          </ac:spMkLst>
        </pc:spChg>
        <pc:spChg chg="add mod">
          <ac:chgData name="Joko YULIANTORO" userId="fb86bed2-ee85-46fd-b362-cdeb2c687dfd" providerId="ADAL" clId="{DE9D7C2D-0686-413B-B296-51E2B1896B72}" dt="2022-07-14T01:14:19.443" v="3841" actId="1076"/>
          <ac:spMkLst>
            <pc:docMk/>
            <pc:sldMk cId="1789949486" sldId="270"/>
            <ac:spMk id="51" creationId="{EC57C5BA-B518-598E-1772-5A1C437D57E6}"/>
          </ac:spMkLst>
        </pc:spChg>
        <pc:grpChg chg="add mod topLvl">
          <ac:chgData name="Joko YULIANTORO" userId="fb86bed2-ee85-46fd-b362-cdeb2c687dfd" providerId="ADAL" clId="{DE9D7C2D-0686-413B-B296-51E2B1896B72}" dt="2022-07-08T03:38:32.586" v="3136" actId="164"/>
          <ac:grpSpMkLst>
            <pc:docMk/>
            <pc:sldMk cId="1789949486" sldId="270"/>
            <ac:grpSpMk id="6" creationId="{E9771924-E464-F232-021A-5F34A6C37753}"/>
          </ac:grpSpMkLst>
        </pc:grpChg>
        <pc:grpChg chg="add del mod">
          <ac:chgData name="Joko YULIANTORO" userId="fb86bed2-ee85-46fd-b362-cdeb2c687dfd" providerId="ADAL" clId="{DE9D7C2D-0686-413B-B296-51E2B1896B72}" dt="2022-07-08T03:30:33.102" v="2961" actId="165"/>
          <ac:grpSpMkLst>
            <pc:docMk/>
            <pc:sldMk cId="1789949486" sldId="270"/>
            <ac:grpSpMk id="12" creationId="{EE55884E-1173-4406-508B-80FC50ACB118}"/>
          </ac:grpSpMkLst>
        </pc:grpChg>
        <pc:grpChg chg="del mod topLvl">
          <ac:chgData name="Joko YULIANTORO" userId="fb86bed2-ee85-46fd-b362-cdeb2c687dfd" providerId="ADAL" clId="{DE9D7C2D-0686-413B-B296-51E2B1896B72}" dt="2022-07-08T03:30:36.573" v="2962" actId="478"/>
          <ac:grpSpMkLst>
            <pc:docMk/>
            <pc:sldMk cId="1789949486" sldId="270"/>
            <ac:grpSpMk id="14" creationId="{468E68D1-06BD-F1D9-0007-AC9839FD23BE}"/>
          </ac:grpSpMkLst>
        </pc:grpChg>
        <pc:grpChg chg="add mod topLvl">
          <ac:chgData name="Joko YULIANTORO" userId="fb86bed2-ee85-46fd-b362-cdeb2c687dfd" providerId="ADAL" clId="{DE9D7C2D-0686-413B-B296-51E2B1896B72}" dt="2022-07-08T03:38:32.586" v="3136" actId="164"/>
          <ac:grpSpMkLst>
            <pc:docMk/>
            <pc:sldMk cId="1789949486" sldId="270"/>
            <ac:grpSpMk id="18" creationId="{318A820D-0BD8-4FCD-F806-A0A4D8ADCD1F}"/>
          </ac:grpSpMkLst>
        </pc:grpChg>
        <pc:grpChg chg="add del mod">
          <ac:chgData name="Joko YULIANTORO" userId="fb86bed2-ee85-46fd-b362-cdeb2c687dfd" providerId="ADAL" clId="{DE9D7C2D-0686-413B-B296-51E2B1896B72}" dt="2022-07-08T03:35:23.775" v="3036"/>
          <ac:grpSpMkLst>
            <pc:docMk/>
            <pc:sldMk cId="1789949486" sldId="270"/>
            <ac:grpSpMk id="21" creationId="{BBABECB7-5BD1-A368-C1C6-1C1D7BF7764F}"/>
          </ac:grpSpMkLst>
        </pc:grpChg>
        <pc:grpChg chg="add del mod">
          <ac:chgData name="Joko YULIANTORO" userId="fb86bed2-ee85-46fd-b362-cdeb2c687dfd" providerId="ADAL" clId="{DE9D7C2D-0686-413B-B296-51E2B1896B72}" dt="2022-07-08T03:36:02.107" v="3038" actId="478"/>
          <ac:grpSpMkLst>
            <pc:docMk/>
            <pc:sldMk cId="1789949486" sldId="270"/>
            <ac:grpSpMk id="24" creationId="{76B0EC46-F387-701F-A383-064CCCD60515}"/>
          </ac:grpSpMkLst>
        </pc:grpChg>
        <pc:grpChg chg="add del mod">
          <ac:chgData name="Joko YULIANTORO" userId="fb86bed2-ee85-46fd-b362-cdeb2c687dfd" providerId="ADAL" clId="{DE9D7C2D-0686-413B-B296-51E2B1896B72}" dt="2022-07-08T03:37:46.830" v="3098" actId="165"/>
          <ac:grpSpMkLst>
            <pc:docMk/>
            <pc:sldMk cId="1789949486" sldId="270"/>
            <ac:grpSpMk id="30" creationId="{D5C5B00F-2C42-8543-05F4-82E4B88A34CC}"/>
          </ac:grpSpMkLst>
        </pc:grpChg>
        <pc:grpChg chg="add mod">
          <ac:chgData name="Joko YULIANTORO" userId="fb86bed2-ee85-46fd-b362-cdeb2c687dfd" providerId="ADAL" clId="{DE9D7C2D-0686-413B-B296-51E2B1896B72}" dt="2022-07-08T03:38:32.586" v="3136" actId="164"/>
          <ac:grpSpMkLst>
            <pc:docMk/>
            <pc:sldMk cId="1789949486" sldId="270"/>
            <ac:grpSpMk id="31" creationId="{1659F0B8-1B05-1E89-4283-DA2CD16D7F2B}"/>
          </ac:grpSpMkLst>
        </pc:grpChg>
        <pc:picChg chg="mod topLvl">
          <ac:chgData name="Joko YULIANTORO" userId="fb86bed2-ee85-46fd-b362-cdeb2c687dfd" providerId="ADAL" clId="{DE9D7C2D-0686-413B-B296-51E2B1896B72}" dt="2022-07-08T03:37:46.830" v="3098" actId="165"/>
          <ac:picMkLst>
            <pc:docMk/>
            <pc:sldMk cId="1789949486" sldId="270"/>
            <ac:picMk id="13" creationId="{DEF70075-9460-53AE-F4E9-CFEB8D136ABA}"/>
          </ac:picMkLst>
        </pc:picChg>
        <pc:picChg chg="add mod ord">
          <ac:chgData name="Joko YULIANTORO" userId="fb86bed2-ee85-46fd-b362-cdeb2c687dfd" providerId="ADAL" clId="{DE9D7C2D-0686-413B-B296-51E2B1896B72}" dt="2022-07-08T03:37:46.830" v="3098" actId="165"/>
          <ac:picMkLst>
            <pc:docMk/>
            <pc:sldMk cId="1789949486" sldId="270"/>
            <ac:picMk id="17" creationId="{101B3C92-CA13-A2AD-D7F6-9D68CFD00DA9}"/>
          </ac:picMkLst>
        </pc:picChg>
        <pc:picChg chg="add mod topLvl">
          <ac:chgData name="Joko YULIANTORO" userId="fb86bed2-ee85-46fd-b362-cdeb2c687dfd" providerId="ADAL" clId="{DE9D7C2D-0686-413B-B296-51E2B1896B72}" dt="2022-07-08T03:38:32.586" v="3136" actId="164"/>
          <ac:picMkLst>
            <pc:docMk/>
            <pc:sldMk cId="1789949486" sldId="270"/>
            <ac:picMk id="20" creationId="{377E984E-9F54-7871-C8AF-39EC376FCCBF}"/>
          </ac:picMkLst>
        </pc:picChg>
        <pc:picChg chg="add del mod">
          <ac:chgData name="Joko YULIANTORO" userId="fb86bed2-ee85-46fd-b362-cdeb2c687dfd" providerId="ADAL" clId="{DE9D7C2D-0686-413B-B296-51E2B1896B72}" dt="2022-07-14T00:46:11.287" v="3300" actId="478"/>
          <ac:picMkLst>
            <pc:docMk/>
            <pc:sldMk cId="1789949486" sldId="270"/>
            <ac:picMk id="21" creationId="{B500EF11-BE3D-1099-9FE9-789031BE9E10}"/>
          </ac:picMkLst>
        </pc:picChg>
        <pc:picChg chg="mod">
          <ac:chgData name="Joko YULIANTORO" userId="fb86bed2-ee85-46fd-b362-cdeb2c687dfd" providerId="ADAL" clId="{DE9D7C2D-0686-413B-B296-51E2B1896B72}" dt="2022-07-08T03:35:23.360" v="3035" actId="14100"/>
          <ac:picMkLst>
            <pc:docMk/>
            <pc:sldMk cId="1789949486" sldId="270"/>
            <ac:picMk id="22" creationId="{66B558D7-DE0A-731C-24AF-34C55736C7E4}"/>
          </ac:picMkLst>
        </pc:picChg>
        <pc:picChg chg="add del mod">
          <ac:chgData name="Joko YULIANTORO" userId="fb86bed2-ee85-46fd-b362-cdeb2c687dfd" providerId="ADAL" clId="{DE9D7C2D-0686-413B-B296-51E2B1896B72}" dt="2022-07-14T00:46:31.607" v="3303" actId="478"/>
          <ac:picMkLst>
            <pc:docMk/>
            <pc:sldMk cId="1789949486" sldId="270"/>
            <ac:picMk id="22" creationId="{D615192F-4E3E-08C7-1F45-837562852B9C}"/>
          </ac:picMkLst>
        </pc:picChg>
        <pc:picChg chg="add mod">
          <ac:chgData name="Joko YULIANTORO" userId="fb86bed2-ee85-46fd-b362-cdeb2c687dfd" providerId="ADAL" clId="{DE9D7C2D-0686-413B-B296-51E2B1896B72}" dt="2022-07-14T00:56:31.346" v="3642" actId="1038"/>
          <ac:picMkLst>
            <pc:docMk/>
            <pc:sldMk cId="1789949486" sldId="270"/>
            <ac:picMk id="23" creationId="{03B84F85-3BBE-228A-B019-3E2D823E4659}"/>
          </ac:picMkLst>
        </pc:picChg>
        <pc:picChg chg="mod">
          <ac:chgData name="Joko YULIANTORO" userId="fb86bed2-ee85-46fd-b362-cdeb2c687dfd" providerId="ADAL" clId="{DE9D7C2D-0686-413B-B296-51E2B1896B72}" dt="2022-07-08T03:35:23.360" v="3035" actId="14100"/>
          <ac:picMkLst>
            <pc:docMk/>
            <pc:sldMk cId="1789949486" sldId="270"/>
            <ac:picMk id="23" creationId="{11A33B70-B160-0FC3-AB36-6FFD4A467B11}"/>
          </ac:picMkLst>
        </pc:picChg>
        <pc:picChg chg="add mod">
          <ac:chgData name="Joko YULIANTORO" userId="fb86bed2-ee85-46fd-b362-cdeb2c687dfd" providerId="ADAL" clId="{DE9D7C2D-0686-413B-B296-51E2B1896B72}" dt="2022-07-14T00:56:31.346" v="3642" actId="1038"/>
          <ac:picMkLst>
            <pc:docMk/>
            <pc:sldMk cId="1789949486" sldId="270"/>
            <ac:picMk id="24" creationId="{6E4A93E0-776E-F7B9-1C60-FAA2C240AA86}"/>
          </ac:picMkLst>
        </pc:picChg>
        <pc:picChg chg="mod">
          <ac:chgData name="Joko YULIANTORO" userId="fb86bed2-ee85-46fd-b362-cdeb2c687dfd" providerId="ADAL" clId="{DE9D7C2D-0686-413B-B296-51E2B1896B72}" dt="2022-07-08T03:35:24.936" v="3037"/>
          <ac:picMkLst>
            <pc:docMk/>
            <pc:sldMk cId="1789949486" sldId="270"/>
            <ac:picMk id="25" creationId="{A080F791-518E-D53C-92B3-41EC3B692E2A}"/>
          </ac:picMkLst>
        </pc:picChg>
        <pc:picChg chg="mod">
          <ac:chgData name="Joko YULIANTORO" userId="fb86bed2-ee85-46fd-b362-cdeb2c687dfd" providerId="ADAL" clId="{DE9D7C2D-0686-413B-B296-51E2B1896B72}" dt="2022-07-08T03:35:24.936" v="3037"/>
          <ac:picMkLst>
            <pc:docMk/>
            <pc:sldMk cId="1789949486" sldId="270"/>
            <ac:picMk id="26" creationId="{86D699B8-9907-2CE9-9034-6601CF0066D7}"/>
          </ac:picMkLst>
        </pc:picChg>
        <pc:picChg chg="add mod topLvl">
          <ac:chgData name="Joko YULIANTORO" userId="fb86bed2-ee85-46fd-b362-cdeb2c687dfd" providerId="ADAL" clId="{DE9D7C2D-0686-413B-B296-51E2B1896B72}" dt="2022-07-08T03:38:32.586" v="3136" actId="164"/>
          <ac:picMkLst>
            <pc:docMk/>
            <pc:sldMk cId="1789949486" sldId="270"/>
            <ac:picMk id="28" creationId="{F370FF85-8C7B-3B79-71E8-FD799A9DEE99}"/>
          </ac:picMkLst>
        </pc:picChg>
        <pc:picChg chg="add mod">
          <ac:chgData name="Joko YULIANTORO" userId="fb86bed2-ee85-46fd-b362-cdeb2c687dfd" providerId="ADAL" clId="{DE9D7C2D-0686-413B-B296-51E2B1896B72}" dt="2022-07-14T00:56:31.346" v="3642" actId="1038"/>
          <ac:picMkLst>
            <pc:docMk/>
            <pc:sldMk cId="1789949486" sldId="270"/>
            <ac:picMk id="30" creationId="{F2E80264-991A-7E1A-97C8-6836453092B1}"/>
          </ac:picMkLst>
        </pc:picChg>
        <pc:picChg chg="add mod">
          <ac:chgData name="Joko YULIANTORO" userId="fb86bed2-ee85-46fd-b362-cdeb2c687dfd" providerId="ADAL" clId="{DE9D7C2D-0686-413B-B296-51E2B1896B72}" dt="2022-07-14T00:56:31.346" v="3642" actId="1038"/>
          <ac:picMkLst>
            <pc:docMk/>
            <pc:sldMk cId="1789949486" sldId="270"/>
            <ac:picMk id="32" creationId="{EBBA66AA-B040-2ABA-084C-28593716658F}"/>
          </ac:picMkLst>
        </pc:picChg>
        <pc:cxnChg chg="add del">
          <ac:chgData name="Joko YULIANTORO" userId="fb86bed2-ee85-46fd-b362-cdeb2c687dfd" providerId="ADAL" clId="{DE9D7C2D-0686-413B-B296-51E2B1896B72}" dt="2022-07-14T00:55:07.029" v="3530" actId="478"/>
          <ac:cxnSpMkLst>
            <pc:docMk/>
            <pc:sldMk cId="1789949486" sldId="270"/>
            <ac:cxnSpMk id="14" creationId="{DFEE5C6F-B658-EF41-87A3-34369DA68248}"/>
          </ac:cxnSpMkLst>
        </pc:cxnChg>
        <pc:cxnChg chg="add mod">
          <ac:chgData name="Joko YULIANTORO" userId="fb86bed2-ee85-46fd-b362-cdeb2c687dfd" providerId="ADAL" clId="{DE9D7C2D-0686-413B-B296-51E2B1896B72}" dt="2022-07-14T00:56:34.228" v="3643" actId="14100"/>
          <ac:cxnSpMkLst>
            <pc:docMk/>
            <pc:sldMk cId="1789949486" sldId="270"/>
            <ac:cxnSpMk id="16" creationId="{1C5AA86B-D8CA-8E0B-F9A8-322586EAF71C}"/>
          </ac:cxnSpMkLst>
        </pc:cxnChg>
        <pc:cxnChg chg="add mod">
          <ac:chgData name="Joko YULIANTORO" userId="fb86bed2-ee85-46fd-b362-cdeb2c687dfd" providerId="ADAL" clId="{DE9D7C2D-0686-413B-B296-51E2B1896B72}" dt="2022-07-14T00:56:56.977" v="3660" actId="14100"/>
          <ac:cxnSpMkLst>
            <pc:docMk/>
            <pc:sldMk cId="1789949486" sldId="270"/>
            <ac:cxnSpMk id="37" creationId="{CD9C9172-6C4A-0329-AC0A-128EB74FCBE9}"/>
          </ac:cxnSpMkLst>
        </pc:cxnChg>
        <pc:cxnChg chg="add mod">
          <ac:chgData name="Joko YULIANTORO" userId="fb86bed2-ee85-46fd-b362-cdeb2c687dfd" providerId="ADAL" clId="{DE9D7C2D-0686-413B-B296-51E2B1896B72}" dt="2022-07-14T00:57:06.788" v="3663" actId="14100"/>
          <ac:cxnSpMkLst>
            <pc:docMk/>
            <pc:sldMk cId="1789949486" sldId="270"/>
            <ac:cxnSpMk id="40" creationId="{B6B857DC-0D00-DC5F-FDFB-3BD4B8E006CD}"/>
          </ac:cxnSpMkLst>
        </pc:cxnChg>
        <pc:cxnChg chg="add mod">
          <ac:chgData name="Joko YULIANTORO" userId="fb86bed2-ee85-46fd-b362-cdeb2c687dfd" providerId="ADAL" clId="{DE9D7C2D-0686-413B-B296-51E2B1896B72}" dt="2022-07-14T00:57:53.600" v="3771" actId="208"/>
          <ac:cxnSpMkLst>
            <pc:docMk/>
            <pc:sldMk cId="1789949486" sldId="270"/>
            <ac:cxnSpMk id="42" creationId="{F48C1274-2CDE-8632-43C6-9FB02EB844C7}"/>
          </ac:cxnSpMkLst>
        </pc:cxnChg>
        <pc:cxnChg chg="add mod">
          <ac:chgData name="Joko YULIANTORO" userId="fb86bed2-ee85-46fd-b362-cdeb2c687dfd" providerId="ADAL" clId="{DE9D7C2D-0686-413B-B296-51E2B1896B72}" dt="2022-07-14T00:58:17.719" v="3775" actId="14100"/>
          <ac:cxnSpMkLst>
            <pc:docMk/>
            <pc:sldMk cId="1789949486" sldId="270"/>
            <ac:cxnSpMk id="45" creationId="{1956967C-5E91-B675-110C-0AC447A6E867}"/>
          </ac:cxnSpMkLst>
        </pc:cxnChg>
        <pc:cxnChg chg="add mod">
          <ac:chgData name="Joko YULIANTORO" userId="fb86bed2-ee85-46fd-b362-cdeb2c687dfd" providerId="ADAL" clId="{DE9D7C2D-0686-413B-B296-51E2B1896B72}" dt="2022-07-14T00:58:54.268" v="3783" actId="14100"/>
          <ac:cxnSpMkLst>
            <pc:docMk/>
            <pc:sldMk cId="1789949486" sldId="270"/>
            <ac:cxnSpMk id="48" creationId="{F309A373-9766-C1B5-91DB-BD48C06B83E2}"/>
          </ac:cxnSpMkLst>
        </pc:cxnChg>
      </pc:sldChg>
      <pc:sldChg chg="addSp delSp modSp new mod modClrScheme chgLayout">
        <pc:chgData name="Joko YULIANTORO" userId="fb86bed2-ee85-46fd-b362-cdeb2c687dfd" providerId="ADAL" clId="{DE9D7C2D-0686-413B-B296-51E2B1896B72}" dt="2022-07-14T12:54:58.984" v="5693" actId="478"/>
        <pc:sldMkLst>
          <pc:docMk/>
          <pc:sldMk cId="1284767504" sldId="271"/>
        </pc:sldMkLst>
        <pc:spChg chg="del mod ord">
          <ac:chgData name="Joko YULIANTORO" userId="fb86bed2-ee85-46fd-b362-cdeb2c687dfd" providerId="ADAL" clId="{DE9D7C2D-0686-413B-B296-51E2B1896B72}" dt="2022-07-14T12:41:45.766" v="5290" actId="700"/>
          <ac:spMkLst>
            <pc:docMk/>
            <pc:sldMk cId="1284767504" sldId="271"/>
            <ac:spMk id="2" creationId="{8A8ABF22-DAB8-FF50-188A-605D7F2459B5}"/>
          </ac:spMkLst>
        </pc:spChg>
        <pc:spChg chg="del">
          <ac:chgData name="Joko YULIANTORO" userId="fb86bed2-ee85-46fd-b362-cdeb2c687dfd" providerId="ADAL" clId="{DE9D7C2D-0686-413B-B296-51E2B1896B72}" dt="2022-07-14T12:41:45.766" v="5290" actId="700"/>
          <ac:spMkLst>
            <pc:docMk/>
            <pc:sldMk cId="1284767504" sldId="271"/>
            <ac:spMk id="3" creationId="{21F7BD43-91A8-8B53-DF16-CB0BCADC5310}"/>
          </ac:spMkLst>
        </pc:spChg>
        <pc:spChg chg="mod ord">
          <ac:chgData name="Joko YULIANTORO" userId="fb86bed2-ee85-46fd-b362-cdeb2c687dfd" providerId="ADAL" clId="{DE9D7C2D-0686-413B-B296-51E2B1896B72}" dt="2022-07-14T12:41:45.766" v="5290" actId="700"/>
          <ac:spMkLst>
            <pc:docMk/>
            <pc:sldMk cId="1284767504" sldId="271"/>
            <ac:spMk id="4" creationId="{4EF4A471-489A-4195-2590-96316F027995}"/>
          </ac:spMkLst>
        </pc:spChg>
        <pc:spChg chg="del mod ord">
          <ac:chgData name="Joko YULIANTORO" userId="fb86bed2-ee85-46fd-b362-cdeb2c687dfd" providerId="ADAL" clId="{DE9D7C2D-0686-413B-B296-51E2B1896B72}" dt="2022-07-14T12:41:45.766" v="5290" actId="700"/>
          <ac:spMkLst>
            <pc:docMk/>
            <pc:sldMk cId="1284767504" sldId="271"/>
            <ac:spMk id="5" creationId="{2FAF201E-0F79-5831-9109-19B086789423}"/>
          </ac:spMkLst>
        </pc:spChg>
        <pc:spChg chg="add mod ord">
          <ac:chgData name="Joko YULIANTORO" userId="fb86bed2-ee85-46fd-b362-cdeb2c687dfd" providerId="ADAL" clId="{DE9D7C2D-0686-413B-B296-51E2B1896B72}" dt="2022-07-14T12:43:27.133" v="5356" actId="20577"/>
          <ac:spMkLst>
            <pc:docMk/>
            <pc:sldMk cId="1284767504" sldId="271"/>
            <ac:spMk id="6" creationId="{C9E3DD45-5C84-7A88-9C5C-C2A0DBD4A40F}"/>
          </ac:spMkLst>
        </pc:spChg>
        <pc:spChg chg="add del mod ord">
          <ac:chgData name="Joko YULIANTORO" userId="fb86bed2-ee85-46fd-b362-cdeb2c687dfd" providerId="ADAL" clId="{DE9D7C2D-0686-413B-B296-51E2B1896B72}" dt="2022-07-14T12:54:58.984" v="5693" actId="478"/>
          <ac:spMkLst>
            <pc:docMk/>
            <pc:sldMk cId="1284767504" sldId="271"/>
            <ac:spMk id="7" creationId="{DBB2AC59-39E9-5F9A-AA6C-C844F103D423}"/>
          </ac:spMkLst>
        </pc:spChg>
      </pc:sldChg>
      <pc:sldChg chg="addSp delSp modSp add mod">
        <pc:chgData name="Joko YULIANTORO" userId="fb86bed2-ee85-46fd-b362-cdeb2c687dfd" providerId="ADAL" clId="{DE9D7C2D-0686-413B-B296-51E2B1896B72}" dt="2022-07-14T12:40:27.689" v="5289" actId="1035"/>
        <pc:sldMkLst>
          <pc:docMk/>
          <pc:sldMk cId="264729397" sldId="272"/>
        </pc:sldMkLst>
        <pc:spChg chg="mod">
          <ac:chgData name="Joko YULIANTORO" userId="fb86bed2-ee85-46fd-b362-cdeb2c687dfd" providerId="ADAL" clId="{DE9D7C2D-0686-413B-B296-51E2B1896B72}" dt="2022-07-14T12:20:54.143" v="4450" actId="20577"/>
          <ac:spMkLst>
            <pc:docMk/>
            <pc:sldMk cId="264729397" sldId="272"/>
            <ac:spMk id="2" creationId="{F613EB92-BCAD-6DFC-699F-613A5F1FFFF6}"/>
          </ac:spMkLst>
        </pc:spChg>
        <pc:spChg chg="del">
          <ac:chgData name="Joko YULIANTORO" userId="fb86bed2-ee85-46fd-b362-cdeb2c687dfd" providerId="ADAL" clId="{DE9D7C2D-0686-413B-B296-51E2B1896B72}" dt="2022-07-14T11:50:51.949" v="3982" actId="478"/>
          <ac:spMkLst>
            <pc:docMk/>
            <pc:sldMk cId="264729397" sldId="272"/>
            <ac:spMk id="3" creationId="{47B65BB7-A9D3-5938-3D22-A61058ED3055}"/>
          </ac:spMkLst>
        </pc:spChg>
        <pc:spChg chg="mod">
          <ac:chgData name="Joko YULIANTORO" userId="fb86bed2-ee85-46fd-b362-cdeb2c687dfd" providerId="ADAL" clId="{DE9D7C2D-0686-413B-B296-51E2B1896B72}" dt="2022-07-14T11:49:46.612" v="3954" actId="20577"/>
          <ac:spMkLst>
            <pc:docMk/>
            <pc:sldMk cId="264729397" sldId="272"/>
            <ac:spMk id="5" creationId="{CF39CAD8-89AB-709A-5700-A4B21653BB70}"/>
          </ac:spMkLst>
        </pc:spChg>
        <pc:spChg chg="mod">
          <ac:chgData name="Joko YULIANTORO" userId="fb86bed2-ee85-46fd-b362-cdeb2c687dfd" providerId="ADAL" clId="{DE9D7C2D-0686-413B-B296-51E2B1896B72}" dt="2022-07-14T12:34:04.348" v="4901" actId="1076"/>
          <ac:spMkLst>
            <pc:docMk/>
            <pc:sldMk cId="264729397" sldId="272"/>
            <ac:spMk id="19" creationId="{30870B94-A478-85D4-570F-0F58AF64695A}"/>
          </ac:spMkLst>
        </pc:spChg>
        <pc:spChg chg="del">
          <ac:chgData name="Joko YULIANTORO" userId="fb86bed2-ee85-46fd-b362-cdeb2c687dfd" providerId="ADAL" clId="{DE9D7C2D-0686-413B-B296-51E2B1896B72}" dt="2022-07-14T11:50:54.659" v="3983" actId="478"/>
          <ac:spMkLst>
            <pc:docMk/>
            <pc:sldMk cId="264729397" sldId="272"/>
            <ac:spMk id="34" creationId="{B2AC88A0-0179-FD2B-C76E-A7F57AB3FC06}"/>
          </ac:spMkLst>
        </pc:spChg>
        <pc:spChg chg="add mod ord">
          <ac:chgData name="Joko YULIANTORO" userId="fb86bed2-ee85-46fd-b362-cdeb2c687dfd" providerId="ADAL" clId="{DE9D7C2D-0686-413B-B296-51E2B1896B72}" dt="2022-07-14T12:40:05.614" v="5259" actId="1036"/>
          <ac:spMkLst>
            <pc:docMk/>
            <pc:sldMk cId="264729397" sldId="272"/>
            <ac:spMk id="36" creationId="{5C774552-B712-4D89-8B1F-DDC936777DE6}"/>
          </ac:spMkLst>
        </pc:spChg>
        <pc:spChg chg="add mod ord">
          <ac:chgData name="Joko YULIANTORO" userId="fb86bed2-ee85-46fd-b362-cdeb2c687dfd" providerId="ADAL" clId="{DE9D7C2D-0686-413B-B296-51E2B1896B72}" dt="2022-07-14T12:40:01.521" v="5256" actId="1036"/>
          <ac:spMkLst>
            <pc:docMk/>
            <pc:sldMk cId="264729397" sldId="272"/>
            <ac:spMk id="46" creationId="{7E999073-F152-F5AA-ACEF-D9D1EC0C4FE8}"/>
          </ac:spMkLst>
        </pc:spChg>
        <pc:spChg chg="mod">
          <ac:chgData name="Joko YULIANTORO" userId="fb86bed2-ee85-46fd-b362-cdeb2c687dfd" providerId="ADAL" clId="{DE9D7C2D-0686-413B-B296-51E2B1896B72}" dt="2022-07-14T12:40:21.357" v="5283" actId="1035"/>
          <ac:spMkLst>
            <pc:docMk/>
            <pc:sldMk cId="264729397" sldId="272"/>
            <ac:spMk id="50" creationId="{230626F3-16A6-9A32-A7B7-1A154D12A4DA}"/>
          </ac:spMkLst>
        </pc:spChg>
        <pc:spChg chg="mod">
          <ac:chgData name="Joko YULIANTORO" userId="fb86bed2-ee85-46fd-b362-cdeb2c687dfd" providerId="ADAL" clId="{DE9D7C2D-0686-413B-B296-51E2B1896B72}" dt="2022-07-14T12:40:27.689" v="5289" actId="1035"/>
          <ac:spMkLst>
            <pc:docMk/>
            <pc:sldMk cId="264729397" sldId="272"/>
            <ac:spMk id="51" creationId="{EC57C5BA-B518-598E-1772-5A1C437D57E6}"/>
          </ac:spMkLst>
        </pc:spChg>
        <pc:picChg chg="del">
          <ac:chgData name="Joko YULIANTORO" userId="fb86bed2-ee85-46fd-b362-cdeb2c687dfd" providerId="ADAL" clId="{DE9D7C2D-0686-413B-B296-51E2B1896B72}" dt="2022-07-14T11:50:21.537" v="3955" actId="478"/>
          <ac:picMkLst>
            <pc:docMk/>
            <pc:sldMk cId="264729397" sldId="272"/>
            <ac:picMk id="24" creationId="{6E4A93E0-776E-F7B9-1C60-FAA2C240AA86}"/>
          </ac:picMkLst>
        </pc:picChg>
        <pc:picChg chg="del">
          <ac:chgData name="Joko YULIANTORO" userId="fb86bed2-ee85-46fd-b362-cdeb2c687dfd" providerId="ADAL" clId="{DE9D7C2D-0686-413B-B296-51E2B1896B72}" dt="2022-07-14T11:50:25.745" v="3956" actId="478"/>
          <ac:picMkLst>
            <pc:docMk/>
            <pc:sldMk cId="264729397" sldId="272"/>
            <ac:picMk id="32" creationId="{EBBA66AA-B040-2ABA-084C-28593716658F}"/>
          </ac:picMkLst>
        </pc:picChg>
        <pc:picChg chg="add mod">
          <ac:chgData name="Joko YULIANTORO" userId="fb86bed2-ee85-46fd-b362-cdeb2c687dfd" providerId="ADAL" clId="{DE9D7C2D-0686-413B-B296-51E2B1896B72}" dt="2022-07-14T12:39:58.368" v="5253" actId="1035"/>
          <ac:picMkLst>
            <pc:docMk/>
            <pc:sldMk cId="264729397" sldId="272"/>
            <ac:picMk id="44" creationId="{776AD121-5E14-BE1C-AAB6-FCDCE88BEFC2}"/>
          </ac:picMkLst>
        </pc:picChg>
        <pc:picChg chg="add mod">
          <ac:chgData name="Joko YULIANTORO" userId="fb86bed2-ee85-46fd-b362-cdeb2c687dfd" providerId="ADAL" clId="{DE9D7C2D-0686-413B-B296-51E2B1896B72}" dt="2022-07-14T12:39:32.805" v="5172" actId="1035"/>
          <ac:picMkLst>
            <pc:docMk/>
            <pc:sldMk cId="264729397" sldId="272"/>
            <ac:picMk id="1026" creationId="{16913BD7-8C13-D48C-31F1-2660EC46B84E}"/>
          </ac:picMkLst>
        </pc:picChg>
        <pc:cxnChg chg="mod">
          <ac:chgData name="Joko YULIANTORO" userId="fb86bed2-ee85-46fd-b362-cdeb2c687dfd" providerId="ADAL" clId="{DE9D7C2D-0686-413B-B296-51E2B1896B72}" dt="2022-07-14T11:51:27.359" v="3991" actId="14100"/>
          <ac:cxnSpMkLst>
            <pc:docMk/>
            <pc:sldMk cId="264729397" sldId="272"/>
            <ac:cxnSpMk id="16" creationId="{1C5AA86B-D8CA-8E0B-F9A8-322586EAF71C}"/>
          </ac:cxnSpMkLst>
        </pc:cxnChg>
        <pc:cxnChg chg="del">
          <ac:chgData name="Joko YULIANTORO" userId="fb86bed2-ee85-46fd-b362-cdeb2c687dfd" providerId="ADAL" clId="{DE9D7C2D-0686-413B-B296-51E2B1896B72}" dt="2022-07-14T11:50:47.988" v="3981" actId="478"/>
          <ac:cxnSpMkLst>
            <pc:docMk/>
            <pc:sldMk cId="264729397" sldId="272"/>
            <ac:cxnSpMk id="37" creationId="{CD9C9172-6C4A-0329-AC0A-128EB74FCBE9}"/>
          </ac:cxnSpMkLst>
        </pc:cxnChg>
        <pc:cxnChg chg="del">
          <ac:chgData name="Joko YULIANTORO" userId="fb86bed2-ee85-46fd-b362-cdeb2c687dfd" providerId="ADAL" clId="{DE9D7C2D-0686-413B-B296-51E2B1896B72}" dt="2022-07-14T11:50:57.508" v="3985" actId="478"/>
          <ac:cxnSpMkLst>
            <pc:docMk/>
            <pc:sldMk cId="264729397" sldId="272"/>
            <ac:cxnSpMk id="40" creationId="{B6B857DC-0D00-DC5F-FDFB-3BD4B8E006CD}"/>
          </ac:cxnSpMkLst>
        </pc:cxnChg>
        <pc:cxnChg chg="mod">
          <ac:chgData name="Joko YULIANTORO" userId="fb86bed2-ee85-46fd-b362-cdeb2c687dfd" providerId="ADAL" clId="{DE9D7C2D-0686-413B-B296-51E2B1896B72}" dt="2022-07-14T11:51:20.147" v="3990" actId="14100"/>
          <ac:cxnSpMkLst>
            <pc:docMk/>
            <pc:sldMk cId="264729397" sldId="272"/>
            <ac:cxnSpMk id="42" creationId="{F48C1274-2CDE-8632-43C6-9FB02EB844C7}"/>
          </ac:cxnSpMkLst>
        </pc:cxnChg>
        <pc:cxnChg chg="del">
          <ac:chgData name="Joko YULIANTORO" userId="fb86bed2-ee85-46fd-b362-cdeb2c687dfd" providerId="ADAL" clId="{DE9D7C2D-0686-413B-B296-51E2B1896B72}" dt="2022-07-14T11:50:56.145" v="3984" actId="478"/>
          <ac:cxnSpMkLst>
            <pc:docMk/>
            <pc:sldMk cId="264729397" sldId="272"/>
            <ac:cxnSpMk id="45" creationId="{1956967C-5E91-B675-110C-0AC447A6E867}"/>
          </ac:cxnSpMkLst>
        </pc:cxnChg>
        <pc:cxnChg chg="del">
          <ac:chgData name="Joko YULIANTORO" userId="fb86bed2-ee85-46fd-b362-cdeb2c687dfd" providerId="ADAL" clId="{DE9D7C2D-0686-413B-B296-51E2B1896B72}" dt="2022-07-14T11:51:06.168" v="3987" actId="478"/>
          <ac:cxnSpMkLst>
            <pc:docMk/>
            <pc:sldMk cId="264729397" sldId="272"/>
            <ac:cxnSpMk id="48" creationId="{F309A373-9766-C1B5-91DB-BD48C06B83E2}"/>
          </ac:cxnSpMkLst>
        </pc:cxnChg>
      </pc:sldChg>
      <pc:sldChg chg="addSp delSp modSp add mod ord">
        <pc:chgData name="Joko YULIANTORO" userId="fb86bed2-ee85-46fd-b362-cdeb2c687dfd" providerId="ADAL" clId="{DE9D7C2D-0686-413B-B296-51E2B1896B72}" dt="2022-07-14T12:27:22.855" v="4793" actId="1036"/>
        <pc:sldMkLst>
          <pc:docMk/>
          <pc:sldMk cId="1812205260" sldId="273"/>
        </pc:sldMkLst>
        <pc:spChg chg="mod">
          <ac:chgData name="Joko YULIANTORO" userId="fb86bed2-ee85-46fd-b362-cdeb2c687dfd" providerId="ADAL" clId="{DE9D7C2D-0686-413B-B296-51E2B1896B72}" dt="2022-07-14T12:22:24.437" v="4574" actId="20577"/>
          <ac:spMkLst>
            <pc:docMk/>
            <pc:sldMk cId="1812205260" sldId="273"/>
            <ac:spMk id="2" creationId="{F613EB92-BCAD-6DFC-699F-613A5F1FFFF6}"/>
          </ac:spMkLst>
        </pc:spChg>
        <pc:spChg chg="del">
          <ac:chgData name="Joko YULIANTORO" userId="fb86bed2-ee85-46fd-b362-cdeb2c687dfd" providerId="ADAL" clId="{DE9D7C2D-0686-413B-B296-51E2B1896B72}" dt="2022-07-14T12:27:08.333" v="4762" actId="478"/>
          <ac:spMkLst>
            <pc:docMk/>
            <pc:sldMk cId="1812205260" sldId="273"/>
            <ac:spMk id="3" creationId="{47B65BB7-A9D3-5938-3D22-A61058ED3055}"/>
          </ac:spMkLst>
        </pc:spChg>
        <pc:spChg chg="mod">
          <ac:chgData name="Joko YULIANTORO" userId="fb86bed2-ee85-46fd-b362-cdeb2c687dfd" providerId="ADAL" clId="{DE9D7C2D-0686-413B-B296-51E2B1896B72}" dt="2022-07-14T12:09:12.195" v="4286" actId="20577"/>
          <ac:spMkLst>
            <pc:docMk/>
            <pc:sldMk cId="1812205260" sldId="273"/>
            <ac:spMk id="5" creationId="{CF39CAD8-89AB-709A-5700-A4B21653BB70}"/>
          </ac:spMkLst>
        </pc:spChg>
        <pc:spChg chg="del">
          <ac:chgData name="Joko YULIANTORO" userId="fb86bed2-ee85-46fd-b362-cdeb2c687dfd" providerId="ADAL" clId="{DE9D7C2D-0686-413B-B296-51E2B1896B72}" dt="2022-07-14T12:26:57.955" v="4759" actId="478"/>
          <ac:spMkLst>
            <pc:docMk/>
            <pc:sldMk cId="1812205260" sldId="273"/>
            <ac:spMk id="34" creationId="{B2AC88A0-0179-FD2B-C76E-A7F57AB3FC06}"/>
          </ac:spMkLst>
        </pc:spChg>
        <pc:spChg chg="add mod">
          <ac:chgData name="Joko YULIANTORO" userId="fb86bed2-ee85-46fd-b362-cdeb2c687dfd" providerId="ADAL" clId="{DE9D7C2D-0686-413B-B296-51E2B1896B72}" dt="2022-07-14T12:25:18.845" v="4705" actId="1076"/>
          <ac:spMkLst>
            <pc:docMk/>
            <pc:sldMk cId="1812205260" sldId="273"/>
            <ac:spMk id="39" creationId="{FE9F55A9-E08F-0673-0254-9D304D056FB4}"/>
          </ac:spMkLst>
        </pc:spChg>
        <pc:spChg chg="add mod">
          <ac:chgData name="Joko YULIANTORO" userId="fb86bed2-ee85-46fd-b362-cdeb2c687dfd" providerId="ADAL" clId="{DE9D7C2D-0686-413B-B296-51E2B1896B72}" dt="2022-07-14T12:25:28.552" v="4707" actId="1076"/>
          <ac:spMkLst>
            <pc:docMk/>
            <pc:sldMk cId="1812205260" sldId="273"/>
            <ac:spMk id="46" creationId="{08C7D2D8-59AD-D8DB-8693-BA881915FC09}"/>
          </ac:spMkLst>
        </pc:spChg>
        <pc:spChg chg="mod">
          <ac:chgData name="Joko YULIANTORO" userId="fb86bed2-ee85-46fd-b362-cdeb2c687dfd" providerId="ADAL" clId="{DE9D7C2D-0686-413B-B296-51E2B1896B72}" dt="2022-07-14T12:23:54.672" v="4670" actId="1035"/>
          <ac:spMkLst>
            <pc:docMk/>
            <pc:sldMk cId="1812205260" sldId="273"/>
            <ac:spMk id="50" creationId="{230626F3-16A6-9A32-A7B7-1A154D12A4DA}"/>
          </ac:spMkLst>
        </pc:spChg>
        <pc:spChg chg="mod">
          <ac:chgData name="Joko YULIANTORO" userId="fb86bed2-ee85-46fd-b362-cdeb2c687dfd" providerId="ADAL" clId="{DE9D7C2D-0686-413B-B296-51E2B1896B72}" dt="2022-07-14T12:24:00.953" v="4671" actId="1076"/>
          <ac:spMkLst>
            <pc:docMk/>
            <pc:sldMk cId="1812205260" sldId="273"/>
            <ac:spMk id="51" creationId="{EC57C5BA-B518-598E-1772-5A1C437D57E6}"/>
          </ac:spMkLst>
        </pc:spChg>
        <pc:picChg chg="del">
          <ac:chgData name="Joko YULIANTORO" userId="fb86bed2-ee85-46fd-b362-cdeb2c687dfd" providerId="ADAL" clId="{DE9D7C2D-0686-413B-B296-51E2B1896B72}" dt="2022-07-14T12:17:36.875" v="4287" actId="478"/>
          <ac:picMkLst>
            <pc:docMk/>
            <pc:sldMk cId="1812205260" sldId="273"/>
            <ac:picMk id="24" creationId="{6E4A93E0-776E-F7B9-1C60-FAA2C240AA86}"/>
          </ac:picMkLst>
        </pc:picChg>
        <pc:picChg chg="del">
          <ac:chgData name="Joko YULIANTORO" userId="fb86bed2-ee85-46fd-b362-cdeb2c687dfd" providerId="ADAL" clId="{DE9D7C2D-0686-413B-B296-51E2B1896B72}" dt="2022-07-14T12:17:38.564" v="4288" actId="478"/>
          <ac:picMkLst>
            <pc:docMk/>
            <pc:sldMk cId="1812205260" sldId="273"/>
            <ac:picMk id="32" creationId="{EBBA66AA-B040-2ABA-084C-28593716658F}"/>
          </ac:picMkLst>
        </pc:picChg>
        <pc:picChg chg="add mod">
          <ac:chgData name="Joko YULIANTORO" userId="fb86bed2-ee85-46fd-b362-cdeb2c687dfd" providerId="ADAL" clId="{DE9D7C2D-0686-413B-B296-51E2B1896B72}" dt="2022-07-14T12:27:18.726" v="4778" actId="1036"/>
          <ac:picMkLst>
            <pc:docMk/>
            <pc:sldMk cId="1812205260" sldId="273"/>
            <ac:picMk id="43" creationId="{0F36B46C-7EBC-8606-A374-9AE9AA37D840}"/>
          </ac:picMkLst>
        </pc:picChg>
        <pc:picChg chg="add mod">
          <ac:chgData name="Joko YULIANTORO" userId="fb86bed2-ee85-46fd-b362-cdeb2c687dfd" providerId="ADAL" clId="{DE9D7C2D-0686-413B-B296-51E2B1896B72}" dt="2022-07-14T12:27:22.855" v="4793" actId="1036"/>
          <ac:picMkLst>
            <pc:docMk/>
            <pc:sldMk cId="1812205260" sldId="273"/>
            <ac:picMk id="49" creationId="{8DE6709A-AD64-1C2E-9A18-52912922835D}"/>
          </ac:picMkLst>
        </pc:picChg>
        <pc:cxnChg chg="mod">
          <ac:chgData name="Joko YULIANTORO" userId="fb86bed2-ee85-46fd-b362-cdeb2c687dfd" providerId="ADAL" clId="{DE9D7C2D-0686-413B-B296-51E2B1896B72}" dt="2022-07-14T12:23:38.340" v="4627" actId="14100"/>
          <ac:cxnSpMkLst>
            <pc:docMk/>
            <pc:sldMk cId="1812205260" sldId="273"/>
            <ac:cxnSpMk id="16" creationId="{1C5AA86B-D8CA-8E0B-F9A8-322586EAF71C}"/>
          </ac:cxnSpMkLst>
        </pc:cxnChg>
        <pc:cxnChg chg="mod">
          <ac:chgData name="Joko YULIANTORO" userId="fb86bed2-ee85-46fd-b362-cdeb2c687dfd" providerId="ADAL" clId="{DE9D7C2D-0686-413B-B296-51E2B1896B72}" dt="2022-07-14T12:25:39.239" v="4734" actId="1037"/>
          <ac:cxnSpMkLst>
            <pc:docMk/>
            <pc:sldMk cId="1812205260" sldId="273"/>
            <ac:cxnSpMk id="37" creationId="{CD9C9172-6C4A-0329-AC0A-128EB74FCBE9}"/>
          </ac:cxnSpMkLst>
        </pc:cxnChg>
        <pc:cxnChg chg="del">
          <ac:chgData name="Joko YULIANTORO" userId="fb86bed2-ee85-46fd-b362-cdeb2c687dfd" providerId="ADAL" clId="{DE9D7C2D-0686-413B-B296-51E2B1896B72}" dt="2022-07-14T12:22:45.050" v="4579" actId="478"/>
          <ac:cxnSpMkLst>
            <pc:docMk/>
            <pc:sldMk cId="1812205260" sldId="273"/>
            <ac:cxnSpMk id="40" creationId="{B6B857DC-0D00-DC5F-FDFB-3BD4B8E006CD}"/>
          </ac:cxnSpMkLst>
        </pc:cxnChg>
        <pc:cxnChg chg="mod">
          <ac:chgData name="Joko YULIANTORO" userId="fb86bed2-ee85-46fd-b362-cdeb2c687dfd" providerId="ADAL" clId="{DE9D7C2D-0686-413B-B296-51E2B1896B72}" dt="2022-07-14T12:23:44.036" v="4628" actId="14100"/>
          <ac:cxnSpMkLst>
            <pc:docMk/>
            <pc:sldMk cId="1812205260" sldId="273"/>
            <ac:cxnSpMk id="42" creationId="{F48C1274-2CDE-8632-43C6-9FB02EB844C7}"/>
          </ac:cxnSpMkLst>
        </pc:cxnChg>
        <pc:cxnChg chg="del">
          <ac:chgData name="Joko YULIANTORO" userId="fb86bed2-ee85-46fd-b362-cdeb2c687dfd" providerId="ADAL" clId="{DE9D7C2D-0686-413B-B296-51E2B1896B72}" dt="2022-07-14T12:22:34.161" v="4576" actId="478"/>
          <ac:cxnSpMkLst>
            <pc:docMk/>
            <pc:sldMk cId="1812205260" sldId="273"/>
            <ac:cxnSpMk id="45" creationId="{1956967C-5E91-B675-110C-0AC447A6E867}"/>
          </ac:cxnSpMkLst>
        </pc:cxnChg>
        <pc:cxnChg chg="mod">
          <ac:chgData name="Joko YULIANTORO" userId="fb86bed2-ee85-46fd-b362-cdeb2c687dfd" providerId="ADAL" clId="{DE9D7C2D-0686-413B-B296-51E2B1896B72}" dt="2022-07-14T12:25:44.532" v="4741" actId="1036"/>
          <ac:cxnSpMkLst>
            <pc:docMk/>
            <pc:sldMk cId="1812205260" sldId="273"/>
            <ac:cxnSpMk id="48" creationId="{F309A373-9766-C1B5-91DB-BD48C06B83E2}"/>
          </ac:cxnSpMkLst>
        </pc:cxnChg>
      </pc:sldChg>
      <pc:sldChg chg="new del">
        <pc:chgData name="Joko YULIANTORO" userId="fb86bed2-ee85-46fd-b362-cdeb2c687dfd" providerId="ADAL" clId="{DE9D7C2D-0686-413B-B296-51E2B1896B72}" dt="2022-07-14T12:43:18.941" v="5337" actId="47"/>
        <pc:sldMkLst>
          <pc:docMk/>
          <pc:sldMk cId="753160405" sldId="274"/>
        </pc:sldMkLst>
      </pc:sldChg>
      <pc:sldChg chg="delSp add mod">
        <pc:chgData name="Joko YULIANTORO" userId="fb86bed2-ee85-46fd-b362-cdeb2c687dfd" providerId="ADAL" clId="{DE9D7C2D-0686-413B-B296-51E2B1896B72}" dt="2022-07-14T12:55:03.109" v="5694" actId="478"/>
        <pc:sldMkLst>
          <pc:docMk/>
          <pc:sldMk cId="613226240" sldId="275"/>
        </pc:sldMkLst>
        <pc:spChg chg="del">
          <ac:chgData name="Joko YULIANTORO" userId="fb86bed2-ee85-46fd-b362-cdeb2c687dfd" providerId="ADAL" clId="{DE9D7C2D-0686-413B-B296-51E2B1896B72}" dt="2022-07-14T12:55:03.109" v="5694" actId="478"/>
          <ac:spMkLst>
            <pc:docMk/>
            <pc:sldMk cId="613226240" sldId="275"/>
            <ac:spMk id="7" creationId="{DBB2AC59-39E9-5F9A-AA6C-C844F103D423}"/>
          </ac:spMkLst>
        </pc:spChg>
      </pc:sldChg>
      <pc:sldChg chg="addSp delSp modSp new mod modClrScheme chgLayout">
        <pc:chgData name="Joko YULIANTORO" userId="fb86bed2-ee85-46fd-b362-cdeb2c687dfd" providerId="ADAL" clId="{DE9D7C2D-0686-413B-B296-51E2B1896B72}" dt="2022-07-14T12:56:31.976" v="5812" actId="20577"/>
        <pc:sldMkLst>
          <pc:docMk/>
          <pc:sldMk cId="945075603" sldId="276"/>
        </pc:sldMkLst>
        <pc:spChg chg="del mod ord">
          <ac:chgData name="Joko YULIANTORO" userId="fb86bed2-ee85-46fd-b362-cdeb2c687dfd" providerId="ADAL" clId="{DE9D7C2D-0686-413B-B296-51E2B1896B72}" dt="2022-07-14T12:43:37.935" v="5358" actId="700"/>
          <ac:spMkLst>
            <pc:docMk/>
            <pc:sldMk cId="945075603" sldId="276"/>
            <ac:spMk id="2" creationId="{61979560-DFA9-2134-1018-DDF2B39437FA}"/>
          </ac:spMkLst>
        </pc:spChg>
        <pc:spChg chg="del">
          <ac:chgData name="Joko YULIANTORO" userId="fb86bed2-ee85-46fd-b362-cdeb2c687dfd" providerId="ADAL" clId="{DE9D7C2D-0686-413B-B296-51E2B1896B72}" dt="2022-07-14T12:43:37.935" v="5358" actId="700"/>
          <ac:spMkLst>
            <pc:docMk/>
            <pc:sldMk cId="945075603" sldId="276"/>
            <ac:spMk id="3" creationId="{2094D54B-B55A-0201-90BA-9EC2D047F350}"/>
          </ac:spMkLst>
        </pc:spChg>
        <pc:spChg chg="add mod ord">
          <ac:chgData name="Joko YULIANTORO" userId="fb86bed2-ee85-46fd-b362-cdeb2c687dfd" providerId="ADAL" clId="{DE9D7C2D-0686-413B-B296-51E2B1896B72}" dt="2022-07-14T12:54:55.084" v="5692" actId="20577"/>
          <ac:spMkLst>
            <pc:docMk/>
            <pc:sldMk cId="945075603" sldId="276"/>
            <ac:spMk id="4" creationId="{B2299EB1-B559-FB16-6579-00713B3DE38D}"/>
          </ac:spMkLst>
        </pc:spChg>
        <pc:spChg chg="add mod ord">
          <ac:chgData name="Joko YULIANTORO" userId="fb86bed2-ee85-46fd-b362-cdeb2c687dfd" providerId="ADAL" clId="{DE9D7C2D-0686-413B-B296-51E2B1896B72}" dt="2022-07-14T12:56:31.976" v="5812" actId="20577"/>
          <ac:spMkLst>
            <pc:docMk/>
            <pc:sldMk cId="945075603" sldId="276"/>
            <ac:spMk id="5" creationId="{E6B1C335-6FE7-C126-39E9-0B03B5E13ACD}"/>
          </ac:spMkLst>
        </pc:spChg>
        <pc:spChg chg="add del mod ord">
          <ac:chgData name="Joko YULIANTORO" userId="fb86bed2-ee85-46fd-b362-cdeb2c687dfd" providerId="ADAL" clId="{DE9D7C2D-0686-413B-B296-51E2B1896B72}" dt="2022-07-14T12:45:09.240" v="5493" actId="478"/>
          <ac:spMkLst>
            <pc:docMk/>
            <pc:sldMk cId="945075603" sldId="276"/>
            <ac:spMk id="6" creationId="{6EC36386-2569-E961-C8C7-A85003D93BD6}"/>
          </ac:spMkLst>
        </pc:spChg>
      </pc:sldChg>
      <pc:sldChg chg="modSp add del mod ord">
        <pc:chgData name="Joko YULIANTORO" userId="fb86bed2-ee85-46fd-b362-cdeb2c687dfd" providerId="ADAL" clId="{DE9D7C2D-0686-413B-B296-51E2B1896B72}" dt="2022-07-14T12:54:36.945" v="5659" actId="47"/>
        <pc:sldMkLst>
          <pc:docMk/>
          <pc:sldMk cId="381467133" sldId="277"/>
        </pc:sldMkLst>
        <pc:spChg chg="mod">
          <ac:chgData name="Joko YULIANTORO" userId="fb86bed2-ee85-46fd-b362-cdeb2c687dfd" providerId="ADAL" clId="{DE9D7C2D-0686-413B-B296-51E2B1896B72}" dt="2022-07-14T12:44:40.847" v="5468" actId="20577"/>
          <ac:spMkLst>
            <pc:docMk/>
            <pc:sldMk cId="381467133" sldId="277"/>
            <ac:spMk id="4" creationId="{B2299EB1-B559-FB16-6579-00713B3DE38D}"/>
          </ac:spMkLst>
        </pc:spChg>
      </pc:sldChg>
      <pc:sldChg chg="modSp add mod ord">
        <pc:chgData name="Joko YULIANTORO" userId="fb86bed2-ee85-46fd-b362-cdeb2c687dfd" providerId="ADAL" clId="{DE9D7C2D-0686-413B-B296-51E2B1896B72}" dt="2022-07-14T12:56:13.078" v="5774" actId="20577"/>
        <pc:sldMkLst>
          <pc:docMk/>
          <pc:sldMk cId="3952192595" sldId="278"/>
        </pc:sldMkLst>
        <pc:spChg chg="mod">
          <ac:chgData name="Joko YULIANTORO" userId="fb86bed2-ee85-46fd-b362-cdeb2c687dfd" providerId="ADAL" clId="{DE9D7C2D-0686-413B-B296-51E2B1896B72}" dt="2022-07-14T12:54:49.419" v="5681" actId="20577"/>
          <ac:spMkLst>
            <pc:docMk/>
            <pc:sldMk cId="3952192595" sldId="278"/>
            <ac:spMk id="4" creationId="{B2299EB1-B559-FB16-6579-00713B3DE38D}"/>
          </ac:spMkLst>
        </pc:spChg>
        <pc:spChg chg="mod">
          <ac:chgData name="Joko YULIANTORO" userId="fb86bed2-ee85-46fd-b362-cdeb2c687dfd" providerId="ADAL" clId="{DE9D7C2D-0686-413B-B296-51E2B1896B72}" dt="2022-07-14T12:56:13.078" v="5774" actId="20577"/>
          <ac:spMkLst>
            <pc:docMk/>
            <pc:sldMk cId="3952192595" sldId="278"/>
            <ac:spMk id="5" creationId="{E6B1C335-6FE7-C126-39E9-0B03B5E13ACD}"/>
          </ac:spMkLst>
        </pc:spChg>
      </pc:sldChg>
      <pc:sldChg chg="new del">
        <pc:chgData name="Joko YULIANTORO" userId="fb86bed2-ee85-46fd-b362-cdeb2c687dfd" providerId="ADAL" clId="{DE9D7C2D-0686-413B-B296-51E2B1896B72}" dt="2022-07-14T12:57:17.573" v="5828" actId="47"/>
        <pc:sldMkLst>
          <pc:docMk/>
          <pc:sldMk cId="1396180849" sldId="279"/>
        </pc:sldMkLst>
      </pc:sldChg>
      <pc:sldChg chg="delSp modSp new mod modClrScheme chgLayout">
        <pc:chgData name="Joko YULIANTORO" userId="fb86bed2-ee85-46fd-b362-cdeb2c687dfd" providerId="ADAL" clId="{DE9D7C2D-0686-413B-B296-51E2B1896B72}" dt="2022-07-14T12:56:49.643" v="5816" actId="478"/>
        <pc:sldMkLst>
          <pc:docMk/>
          <pc:sldMk cId="4031309411" sldId="280"/>
        </pc:sldMkLst>
        <pc:spChg chg="del">
          <ac:chgData name="Joko YULIANTORO" userId="fb86bed2-ee85-46fd-b362-cdeb2c687dfd" providerId="ADAL" clId="{DE9D7C2D-0686-413B-B296-51E2B1896B72}" dt="2022-07-14T12:56:44.493" v="5815" actId="700"/>
          <ac:spMkLst>
            <pc:docMk/>
            <pc:sldMk cId="4031309411" sldId="280"/>
            <ac:spMk id="2" creationId="{E257FE2C-C44B-67BA-0267-DD0C3ECF219D}"/>
          </ac:spMkLst>
        </pc:spChg>
        <pc:spChg chg="del">
          <ac:chgData name="Joko YULIANTORO" userId="fb86bed2-ee85-46fd-b362-cdeb2c687dfd" providerId="ADAL" clId="{DE9D7C2D-0686-413B-B296-51E2B1896B72}" dt="2022-07-14T12:56:44.493" v="5815" actId="700"/>
          <ac:spMkLst>
            <pc:docMk/>
            <pc:sldMk cId="4031309411" sldId="280"/>
            <ac:spMk id="3" creationId="{21B6F84A-396E-153F-A6F4-712F9293E551}"/>
          </ac:spMkLst>
        </pc:spChg>
        <pc:spChg chg="del mod ord">
          <ac:chgData name="Joko YULIANTORO" userId="fb86bed2-ee85-46fd-b362-cdeb2c687dfd" providerId="ADAL" clId="{DE9D7C2D-0686-413B-B296-51E2B1896B72}" dt="2022-07-14T12:56:49.643" v="5816" actId="478"/>
          <ac:spMkLst>
            <pc:docMk/>
            <pc:sldMk cId="4031309411" sldId="280"/>
            <ac:spMk id="4" creationId="{F83D7E9E-00D4-9607-A6D1-4FF1E1AE993D}"/>
          </ac:spMkLst>
        </pc:spChg>
        <pc:spChg chg="del">
          <ac:chgData name="Joko YULIANTORO" userId="fb86bed2-ee85-46fd-b362-cdeb2c687dfd" providerId="ADAL" clId="{DE9D7C2D-0686-413B-B296-51E2B1896B72}" dt="2022-07-14T12:56:44.493" v="5815" actId="700"/>
          <ac:spMkLst>
            <pc:docMk/>
            <pc:sldMk cId="4031309411" sldId="280"/>
            <ac:spMk id="5" creationId="{C1DFDC57-E0DD-1956-AA77-34C5618126FB}"/>
          </ac:spMkLst>
        </pc:spChg>
      </pc:sldChg>
      <pc:sldChg chg="addSp delSp modSp new mod modClrScheme chgLayout">
        <pc:chgData name="Joko YULIANTORO" userId="fb86bed2-ee85-46fd-b362-cdeb2c687dfd" providerId="ADAL" clId="{DE9D7C2D-0686-413B-B296-51E2B1896B72}" dt="2022-07-14T14:57:46.523" v="6282" actId="20577"/>
        <pc:sldMkLst>
          <pc:docMk/>
          <pc:sldMk cId="2236826005" sldId="281"/>
        </pc:sldMkLst>
        <pc:spChg chg="del mod ord">
          <ac:chgData name="Joko YULIANTORO" userId="fb86bed2-ee85-46fd-b362-cdeb2c687dfd" providerId="ADAL" clId="{DE9D7C2D-0686-413B-B296-51E2B1896B72}" dt="2022-07-14T12:57:21.612" v="5829" actId="700"/>
          <ac:spMkLst>
            <pc:docMk/>
            <pc:sldMk cId="2236826005" sldId="281"/>
            <ac:spMk id="2" creationId="{93D29F6A-09FF-A1D4-720F-DBE95F6C5E57}"/>
          </ac:spMkLst>
        </pc:spChg>
        <pc:spChg chg="del">
          <ac:chgData name="Joko YULIANTORO" userId="fb86bed2-ee85-46fd-b362-cdeb2c687dfd" providerId="ADAL" clId="{DE9D7C2D-0686-413B-B296-51E2B1896B72}" dt="2022-07-14T12:57:21.612" v="5829" actId="700"/>
          <ac:spMkLst>
            <pc:docMk/>
            <pc:sldMk cId="2236826005" sldId="281"/>
            <ac:spMk id="3" creationId="{FA44FC2C-BEE4-E328-6882-A6BD5253D1CB}"/>
          </ac:spMkLst>
        </pc:spChg>
        <pc:spChg chg="mod ord">
          <ac:chgData name="Joko YULIANTORO" userId="fb86bed2-ee85-46fd-b362-cdeb2c687dfd" providerId="ADAL" clId="{DE9D7C2D-0686-413B-B296-51E2B1896B72}" dt="2022-07-14T12:57:21.612" v="5829" actId="700"/>
          <ac:spMkLst>
            <pc:docMk/>
            <pc:sldMk cId="2236826005" sldId="281"/>
            <ac:spMk id="4" creationId="{689FDCE8-E656-3F87-2E96-8410C03D7302}"/>
          </ac:spMkLst>
        </pc:spChg>
        <pc:spChg chg="del mod ord">
          <ac:chgData name="Joko YULIANTORO" userId="fb86bed2-ee85-46fd-b362-cdeb2c687dfd" providerId="ADAL" clId="{DE9D7C2D-0686-413B-B296-51E2B1896B72}" dt="2022-07-14T12:57:21.612" v="5829" actId="700"/>
          <ac:spMkLst>
            <pc:docMk/>
            <pc:sldMk cId="2236826005" sldId="281"/>
            <ac:spMk id="5" creationId="{66918B44-0335-3694-B241-CE8A72477D7D}"/>
          </ac:spMkLst>
        </pc:spChg>
        <pc:spChg chg="add mod ord">
          <ac:chgData name="Joko YULIANTORO" userId="fb86bed2-ee85-46fd-b362-cdeb2c687dfd" providerId="ADAL" clId="{DE9D7C2D-0686-413B-B296-51E2B1896B72}" dt="2022-07-14T12:57:44.557" v="5879" actId="20577"/>
          <ac:spMkLst>
            <pc:docMk/>
            <pc:sldMk cId="2236826005" sldId="281"/>
            <ac:spMk id="6" creationId="{963FCA8E-2F36-D819-536C-10E8C15D1CEA}"/>
          </ac:spMkLst>
        </pc:spChg>
        <pc:spChg chg="add mod ord">
          <ac:chgData name="Joko YULIANTORO" userId="fb86bed2-ee85-46fd-b362-cdeb2c687dfd" providerId="ADAL" clId="{DE9D7C2D-0686-413B-B296-51E2B1896B72}" dt="2022-07-14T14:57:46.523" v="6282" actId="20577"/>
          <ac:spMkLst>
            <pc:docMk/>
            <pc:sldMk cId="2236826005" sldId="281"/>
            <ac:spMk id="7" creationId="{96032BBA-DCED-E16D-9D12-123DBE3DA9C2}"/>
          </ac:spMkLst>
        </pc:spChg>
      </pc:sldChg>
      <pc:sldChg chg="modSp add mod ord">
        <pc:chgData name="Joko YULIANTORO" userId="fb86bed2-ee85-46fd-b362-cdeb2c687dfd" providerId="ADAL" clId="{DE9D7C2D-0686-413B-B296-51E2B1896B72}" dt="2022-07-14T12:57:10.093" v="5827" actId="20577"/>
        <pc:sldMkLst>
          <pc:docMk/>
          <pc:sldMk cId="3182465562" sldId="282"/>
        </pc:sldMkLst>
        <pc:spChg chg="mod">
          <ac:chgData name="Joko YULIANTORO" userId="fb86bed2-ee85-46fd-b362-cdeb2c687dfd" providerId="ADAL" clId="{DE9D7C2D-0686-413B-B296-51E2B1896B72}" dt="2022-07-14T12:57:10.093" v="5827" actId="20577"/>
          <ac:spMkLst>
            <pc:docMk/>
            <pc:sldMk cId="3182465562" sldId="282"/>
            <ac:spMk id="6" creationId="{C9E3DD45-5C84-7A88-9C5C-C2A0DBD4A40F}"/>
          </ac:spMkLst>
        </pc:spChg>
      </pc:sldChg>
      <pc:sldMasterChg chg="addSldLayout delSldLayout">
        <pc:chgData name="Joko YULIANTORO" userId="fb86bed2-ee85-46fd-b362-cdeb2c687dfd" providerId="ADAL" clId="{DE9D7C2D-0686-413B-B296-51E2B1896B72}" dt="2022-07-07T16:44:57.679" v="40" actId="2696"/>
        <pc:sldMasterMkLst>
          <pc:docMk/>
          <pc:sldMasterMk cId="2687004505" sldId="2147483648"/>
        </pc:sldMasterMkLst>
        <pc:sldLayoutChg chg="add del">
          <pc:chgData name="Joko YULIANTORO" userId="fb86bed2-ee85-46fd-b362-cdeb2c687dfd" providerId="ADAL" clId="{DE9D7C2D-0686-413B-B296-51E2B1896B72}" dt="2022-07-07T14:25:25.360" v="2" actId="2696"/>
          <pc:sldLayoutMkLst>
            <pc:docMk/>
            <pc:sldMasterMk cId="2687004505" sldId="2147483648"/>
            <pc:sldLayoutMk cId="3462875330" sldId="2147483682"/>
          </pc:sldLayoutMkLst>
        </pc:sldLayoutChg>
        <pc:sldLayoutChg chg="del">
          <pc:chgData name="Joko YULIANTORO" userId="fb86bed2-ee85-46fd-b362-cdeb2c687dfd" providerId="ADAL" clId="{DE9D7C2D-0686-413B-B296-51E2B1896B72}" dt="2022-07-07T14:25:27.359" v="3" actId="2696"/>
          <pc:sldLayoutMkLst>
            <pc:docMk/>
            <pc:sldMasterMk cId="2687004505" sldId="2147483648"/>
            <pc:sldLayoutMk cId="729335897" sldId="2147483688"/>
          </pc:sldLayoutMkLst>
        </pc:sldLayoutChg>
        <pc:sldLayoutChg chg="del">
          <pc:chgData name="Joko YULIANTORO" userId="fb86bed2-ee85-46fd-b362-cdeb2c687dfd" providerId="ADAL" clId="{DE9D7C2D-0686-413B-B296-51E2B1896B72}" dt="2022-07-07T16:44:57.679" v="40" actId="2696"/>
          <pc:sldLayoutMkLst>
            <pc:docMk/>
            <pc:sldMasterMk cId="2687004505" sldId="2147483648"/>
            <pc:sldLayoutMk cId="1235238134" sldId="2147483689"/>
          </pc:sldLayoutMkLst>
        </pc:sldLayoutChg>
        <pc:sldLayoutChg chg="del">
          <pc:chgData name="Joko YULIANTORO" userId="fb86bed2-ee85-46fd-b362-cdeb2c687dfd" providerId="ADAL" clId="{DE9D7C2D-0686-413B-B296-51E2B1896B72}" dt="2022-07-07T14:25:21.448" v="0" actId="2696"/>
          <pc:sldLayoutMkLst>
            <pc:docMk/>
            <pc:sldMasterMk cId="2687004505" sldId="2147483648"/>
            <pc:sldLayoutMk cId="3089613565" sldId="2147483690"/>
          </pc:sldLayoutMkLst>
        </pc:sldLayoutChg>
      </pc:sldMasterChg>
    </pc:docChg>
  </pc:docChgLst>
  <pc:docChgLst>
    <pc:chgData name="Joko YULIANTORO" userId="fb86bed2-ee85-46fd-b362-cdeb2c687dfd" providerId="ADAL" clId="{3D537C61-788F-461A-ABBE-AAB76D9406D5}"/>
    <pc:docChg chg="undo redo custSel addSld delSld modSld sldOrd">
      <pc:chgData name="Joko YULIANTORO" userId="fb86bed2-ee85-46fd-b362-cdeb2c687dfd" providerId="ADAL" clId="{3D537C61-788F-461A-ABBE-AAB76D9406D5}" dt="2022-07-24T09:21:04.994" v="13461"/>
      <pc:docMkLst>
        <pc:docMk/>
      </pc:docMkLst>
      <pc:sldChg chg="modSp mod">
        <pc:chgData name="Joko YULIANTORO" userId="fb86bed2-ee85-46fd-b362-cdeb2c687dfd" providerId="ADAL" clId="{3D537C61-788F-461A-ABBE-AAB76D9406D5}" dt="2022-07-20T03:02:32.303" v="5053" actId="6549"/>
        <pc:sldMkLst>
          <pc:docMk/>
          <pc:sldMk cId="955412150" sldId="256"/>
        </pc:sldMkLst>
        <pc:spChg chg="mod">
          <ac:chgData name="Joko YULIANTORO" userId="fb86bed2-ee85-46fd-b362-cdeb2c687dfd" providerId="ADAL" clId="{3D537C61-788F-461A-ABBE-AAB76D9406D5}" dt="2022-07-15T06:35:48.008" v="12" actId="20577"/>
          <ac:spMkLst>
            <pc:docMk/>
            <pc:sldMk cId="955412150" sldId="256"/>
            <ac:spMk id="2" creationId="{22DEB2C2-08B9-4A88-8206-D549B048D983}"/>
          </ac:spMkLst>
        </pc:spChg>
        <pc:spChg chg="mod">
          <ac:chgData name="Joko YULIANTORO" userId="fb86bed2-ee85-46fd-b362-cdeb2c687dfd" providerId="ADAL" clId="{3D537C61-788F-461A-ABBE-AAB76D9406D5}" dt="2022-07-20T03:02:32.303" v="5053" actId="6549"/>
          <ac:spMkLst>
            <pc:docMk/>
            <pc:sldMk cId="955412150" sldId="256"/>
            <ac:spMk id="5" creationId="{B9B7033A-FB06-CA27-1457-9D5A20EFBDB6}"/>
          </ac:spMkLst>
        </pc:spChg>
      </pc:sldChg>
      <pc:sldChg chg="del">
        <pc:chgData name="Joko YULIANTORO" userId="fb86bed2-ee85-46fd-b362-cdeb2c687dfd" providerId="ADAL" clId="{3D537C61-788F-461A-ABBE-AAB76D9406D5}" dt="2022-07-15T06:36:07.724" v="13" actId="47"/>
        <pc:sldMkLst>
          <pc:docMk/>
          <pc:sldMk cId="2642828417" sldId="257"/>
        </pc:sldMkLst>
      </pc:sldChg>
      <pc:sldChg chg="del">
        <pc:chgData name="Joko YULIANTORO" userId="fb86bed2-ee85-46fd-b362-cdeb2c687dfd" providerId="ADAL" clId="{3D537C61-788F-461A-ABBE-AAB76D9406D5}" dt="2022-07-15T06:36:07.724" v="13" actId="47"/>
        <pc:sldMkLst>
          <pc:docMk/>
          <pc:sldMk cId="3368753414" sldId="258"/>
        </pc:sldMkLst>
      </pc:sldChg>
      <pc:sldChg chg="del">
        <pc:chgData name="Joko YULIANTORO" userId="fb86bed2-ee85-46fd-b362-cdeb2c687dfd" providerId="ADAL" clId="{3D537C61-788F-461A-ABBE-AAB76D9406D5}" dt="2022-07-15T06:36:07.724" v="13" actId="47"/>
        <pc:sldMkLst>
          <pc:docMk/>
          <pc:sldMk cId="1081449035" sldId="259"/>
        </pc:sldMkLst>
      </pc:sldChg>
      <pc:sldChg chg="del">
        <pc:chgData name="Joko YULIANTORO" userId="fb86bed2-ee85-46fd-b362-cdeb2c687dfd" providerId="ADAL" clId="{3D537C61-788F-461A-ABBE-AAB76D9406D5}" dt="2022-07-15T06:36:07.724" v="13" actId="47"/>
        <pc:sldMkLst>
          <pc:docMk/>
          <pc:sldMk cId="489875316" sldId="260"/>
        </pc:sldMkLst>
      </pc:sldChg>
      <pc:sldChg chg="del">
        <pc:chgData name="Joko YULIANTORO" userId="fb86bed2-ee85-46fd-b362-cdeb2c687dfd" providerId="ADAL" clId="{3D537C61-788F-461A-ABBE-AAB76D9406D5}" dt="2022-07-15T06:36:07.724" v="13" actId="47"/>
        <pc:sldMkLst>
          <pc:docMk/>
          <pc:sldMk cId="3954115762" sldId="261"/>
        </pc:sldMkLst>
      </pc:sldChg>
      <pc:sldChg chg="del">
        <pc:chgData name="Joko YULIANTORO" userId="fb86bed2-ee85-46fd-b362-cdeb2c687dfd" providerId="ADAL" clId="{3D537C61-788F-461A-ABBE-AAB76D9406D5}" dt="2022-07-15T06:36:07.724" v="13" actId="47"/>
        <pc:sldMkLst>
          <pc:docMk/>
          <pc:sldMk cId="1579511407" sldId="262"/>
        </pc:sldMkLst>
      </pc:sldChg>
      <pc:sldChg chg="del">
        <pc:chgData name="Joko YULIANTORO" userId="fb86bed2-ee85-46fd-b362-cdeb2c687dfd" providerId="ADAL" clId="{3D537C61-788F-461A-ABBE-AAB76D9406D5}" dt="2022-07-15T06:36:07.724" v="13" actId="47"/>
        <pc:sldMkLst>
          <pc:docMk/>
          <pc:sldMk cId="539718525" sldId="263"/>
        </pc:sldMkLst>
      </pc:sldChg>
      <pc:sldChg chg="del">
        <pc:chgData name="Joko YULIANTORO" userId="fb86bed2-ee85-46fd-b362-cdeb2c687dfd" providerId="ADAL" clId="{3D537C61-788F-461A-ABBE-AAB76D9406D5}" dt="2022-07-15T06:36:07.724" v="13" actId="47"/>
        <pc:sldMkLst>
          <pc:docMk/>
          <pc:sldMk cId="630094213" sldId="264"/>
        </pc:sldMkLst>
      </pc:sldChg>
      <pc:sldChg chg="del">
        <pc:chgData name="Joko YULIANTORO" userId="fb86bed2-ee85-46fd-b362-cdeb2c687dfd" providerId="ADAL" clId="{3D537C61-788F-461A-ABBE-AAB76D9406D5}" dt="2022-07-15T06:36:07.724" v="13" actId="47"/>
        <pc:sldMkLst>
          <pc:docMk/>
          <pc:sldMk cId="962662806" sldId="265"/>
        </pc:sldMkLst>
      </pc:sldChg>
      <pc:sldChg chg="del">
        <pc:chgData name="Joko YULIANTORO" userId="fb86bed2-ee85-46fd-b362-cdeb2c687dfd" providerId="ADAL" clId="{3D537C61-788F-461A-ABBE-AAB76D9406D5}" dt="2022-07-15T06:36:07.724" v="13" actId="47"/>
        <pc:sldMkLst>
          <pc:docMk/>
          <pc:sldMk cId="3834664014" sldId="266"/>
        </pc:sldMkLst>
      </pc:sldChg>
      <pc:sldChg chg="del">
        <pc:chgData name="Joko YULIANTORO" userId="fb86bed2-ee85-46fd-b362-cdeb2c687dfd" providerId="ADAL" clId="{3D537C61-788F-461A-ABBE-AAB76D9406D5}" dt="2022-07-15T06:36:07.724" v="13" actId="47"/>
        <pc:sldMkLst>
          <pc:docMk/>
          <pc:sldMk cId="496654245" sldId="267"/>
        </pc:sldMkLst>
      </pc:sldChg>
      <pc:sldChg chg="del">
        <pc:chgData name="Joko YULIANTORO" userId="fb86bed2-ee85-46fd-b362-cdeb2c687dfd" providerId="ADAL" clId="{3D537C61-788F-461A-ABBE-AAB76D9406D5}" dt="2022-07-15T06:36:07.724" v="13" actId="47"/>
        <pc:sldMkLst>
          <pc:docMk/>
          <pc:sldMk cId="4086427330" sldId="268"/>
        </pc:sldMkLst>
      </pc:sldChg>
      <pc:sldChg chg="del">
        <pc:chgData name="Joko YULIANTORO" userId="fb86bed2-ee85-46fd-b362-cdeb2c687dfd" providerId="ADAL" clId="{3D537C61-788F-461A-ABBE-AAB76D9406D5}" dt="2022-07-15T06:36:07.724" v="13" actId="47"/>
        <pc:sldMkLst>
          <pc:docMk/>
          <pc:sldMk cId="1919278576" sldId="269"/>
        </pc:sldMkLst>
      </pc:sldChg>
      <pc:sldChg chg="del">
        <pc:chgData name="Joko YULIANTORO" userId="fb86bed2-ee85-46fd-b362-cdeb2c687dfd" providerId="ADAL" clId="{3D537C61-788F-461A-ABBE-AAB76D9406D5}" dt="2022-07-15T06:36:07.724" v="13" actId="47"/>
        <pc:sldMkLst>
          <pc:docMk/>
          <pc:sldMk cId="1789949486" sldId="270"/>
        </pc:sldMkLst>
      </pc:sldChg>
      <pc:sldChg chg="modSp">
        <pc:chgData name="Joko YULIANTORO" userId="fb86bed2-ee85-46fd-b362-cdeb2c687dfd" providerId="ADAL" clId="{3D537C61-788F-461A-ABBE-AAB76D9406D5}" dt="2022-07-23T15:22:56.246" v="10698"/>
        <pc:sldMkLst>
          <pc:docMk/>
          <pc:sldMk cId="1284767504" sldId="271"/>
        </pc:sldMkLst>
        <pc:spChg chg="mod">
          <ac:chgData name="Joko YULIANTORO" userId="fb86bed2-ee85-46fd-b362-cdeb2c687dfd" providerId="ADAL" clId="{3D537C61-788F-461A-ABBE-AAB76D9406D5}" dt="2022-07-23T15:22:56.246" v="10698"/>
          <ac:spMkLst>
            <pc:docMk/>
            <pc:sldMk cId="1284767504" sldId="271"/>
            <ac:spMk id="6" creationId="{C9E3DD45-5C84-7A88-9C5C-C2A0DBD4A40F}"/>
          </ac:spMkLst>
        </pc:spChg>
      </pc:sldChg>
      <pc:sldChg chg="del">
        <pc:chgData name="Joko YULIANTORO" userId="fb86bed2-ee85-46fd-b362-cdeb2c687dfd" providerId="ADAL" clId="{3D537C61-788F-461A-ABBE-AAB76D9406D5}" dt="2022-07-15T06:36:07.724" v="13" actId="47"/>
        <pc:sldMkLst>
          <pc:docMk/>
          <pc:sldMk cId="264729397" sldId="272"/>
        </pc:sldMkLst>
      </pc:sldChg>
      <pc:sldChg chg="del">
        <pc:chgData name="Joko YULIANTORO" userId="fb86bed2-ee85-46fd-b362-cdeb2c687dfd" providerId="ADAL" clId="{3D537C61-788F-461A-ABBE-AAB76D9406D5}" dt="2022-07-15T06:36:17.512" v="14" actId="47"/>
        <pc:sldMkLst>
          <pc:docMk/>
          <pc:sldMk cId="1812205260" sldId="273"/>
        </pc:sldMkLst>
      </pc:sldChg>
      <pc:sldChg chg="mod ord modShow">
        <pc:chgData name="Joko YULIANTORO" userId="fb86bed2-ee85-46fd-b362-cdeb2c687dfd" providerId="ADAL" clId="{3D537C61-788F-461A-ABBE-AAB76D9406D5}" dt="2022-07-23T15:22:25.229" v="10697"/>
        <pc:sldMkLst>
          <pc:docMk/>
          <pc:sldMk cId="613226240" sldId="275"/>
        </pc:sldMkLst>
      </pc:sldChg>
      <pc:sldChg chg="addSp delSp modSp mod chgLayout">
        <pc:chgData name="Joko YULIANTORO" userId="fb86bed2-ee85-46fd-b362-cdeb2c687dfd" providerId="ADAL" clId="{3D537C61-788F-461A-ABBE-AAB76D9406D5}" dt="2022-07-23T15:22:56.246" v="10698"/>
        <pc:sldMkLst>
          <pc:docMk/>
          <pc:sldMk cId="945075603" sldId="276"/>
        </pc:sldMkLst>
        <pc:spChg chg="add del mod ord">
          <ac:chgData name="Joko YULIANTORO" userId="fb86bed2-ee85-46fd-b362-cdeb2c687dfd" providerId="ADAL" clId="{3D537C61-788F-461A-ABBE-AAB76D9406D5}" dt="2022-07-18T12:16:56.359" v="189" actId="478"/>
          <ac:spMkLst>
            <pc:docMk/>
            <pc:sldMk cId="945075603" sldId="276"/>
            <ac:spMk id="2" creationId="{DA728BAF-7A17-DD38-9C63-6BC861285F91}"/>
          </ac:spMkLst>
        </pc:spChg>
        <pc:spChg chg="add del mod">
          <ac:chgData name="Joko YULIANTORO" userId="fb86bed2-ee85-46fd-b362-cdeb2c687dfd" providerId="ADAL" clId="{3D537C61-788F-461A-ABBE-AAB76D9406D5}" dt="2022-07-18T12:17:05.059" v="191" actId="21"/>
          <ac:spMkLst>
            <pc:docMk/>
            <pc:sldMk cId="945075603" sldId="276"/>
            <ac:spMk id="3" creationId="{7E6AE4E7-C17E-051A-A2EA-D170EBE7C51F}"/>
          </ac:spMkLst>
        </pc:spChg>
        <pc:spChg chg="mod ord">
          <ac:chgData name="Joko YULIANTORO" userId="fb86bed2-ee85-46fd-b362-cdeb2c687dfd" providerId="ADAL" clId="{3D537C61-788F-461A-ABBE-AAB76D9406D5}" dt="2022-07-23T15:22:56.246" v="10698"/>
          <ac:spMkLst>
            <pc:docMk/>
            <pc:sldMk cId="945075603" sldId="276"/>
            <ac:spMk id="4" creationId="{B2299EB1-B559-FB16-6579-00713B3DE38D}"/>
          </ac:spMkLst>
        </pc:spChg>
        <pc:spChg chg="mod ord">
          <ac:chgData name="Joko YULIANTORO" userId="fb86bed2-ee85-46fd-b362-cdeb2c687dfd" providerId="ADAL" clId="{3D537C61-788F-461A-ABBE-AAB76D9406D5}" dt="2022-07-23T15:22:56.246" v="10698"/>
          <ac:spMkLst>
            <pc:docMk/>
            <pc:sldMk cId="945075603" sldId="276"/>
            <ac:spMk id="5" creationId="{E6B1C335-6FE7-C126-39E9-0B03B5E13ACD}"/>
          </ac:spMkLst>
        </pc:spChg>
        <pc:spChg chg="add del mod">
          <ac:chgData name="Joko YULIANTORO" userId="fb86bed2-ee85-46fd-b362-cdeb2c687dfd" providerId="ADAL" clId="{3D537C61-788F-461A-ABBE-AAB76D9406D5}" dt="2022-07-18T12:17:05.059" v="191" actId="21"/>
          <ac:spMkLst>
            <pc:docMk/>
            <pc:sldMk cId="945075603" sldId="276"/>
            <ac:spMk id="6" creationId="{355EF533-28BE-96B6-78C8-2A8E2E6C0FBD}"/>
          </ac:spMkLst>
        </pc:spChg>
        <pc:spChg chg="add del mod">
          <ac:chgData name="Joko YULIANTORO" userId="fb86bed2-ee85-46fd-b362-cdeb2c687dfd" providerId="ADAL" clId="{3D537C61-788F-461A-ABBE-AAB76D9406D5}" dt="2022-07-18T12:17:05.059" v="191" actId="21"/>
          <ac:spMkLst>
            <pc:docMk/>
            <pc:sldMk cId="945075603" sldId="276"/>
            <ac:spMk id="7" creationId="{7848A2CE-4FBB-47E7-EB1A-CBDD9A1073E0}"/>
          </ac:spMkLst>
        </pc:spChg>
        <pc:spChg chg="add del mod">
          <ac:chgData name="Joko YULIANTORO" userId="fb86bed2-ee85-46fd-b362-cdeb2c687dfd" providerId="ADAL" clId="{3D537C61-788F-461A-ABBE-AAB76D9406D5}" dt="2022-07-18T12:16:59.532" v="190" actId="478"/>
          <ac:spMkLst>
            <pc:docMk/>
            <pc:sldMk cId="945075603" sldId="276"/>
            <ac:spMk id="9" creationId="{ADEDBC86-ABCA-A609-F98B-DECEEFDB5192}"/>
          </ac:spMkLst>
        </pc:spChg>
      </pc:sldChg>
      <pc:sldChg chg="modSp mod ord modShow">
        <pc:chgData name="Joko YULIANTORO" userId="fb86bed2-ee85-46fd-b362-cdeb2c687dfd" providerId="ADAL" clId="{3D537C61-788F-461A-ABBE-AAB76D9406D5}" dt="2022-07-23T15:22:25.229" v="10697"/>
        <pc:sldMkLst>
          <pc:docMk/>
          <pc:sldMk cId="3952192595" sldId="278"/>
        </pc:sldMkLst>
        <pc:spChg chg="mod">
          <ac:chgData name="Joko YULIANTORO" userId="fb86bed2-ee85-46fd-b362-cdeb2c687dfd" providerId="ADAL" clId="{3D537C61-788F-461A-ABBE-AAB76D9406D5}" dt="2022-07-22T11:01:27.978" v="9142"/>
          <ac:spMkLst>
            <pc:docMk/>
            <pc:sldMk cId="3952192595" sldId="278"/>
            <ac:spMk id="5" creationId="{E6B1C335-6FE7-C126-39E9-0B03B5E13ACD}"/>
          </ac:spMkLst>
        </pc:spChg>
      </pc:sldChg>
      <pc:sldChg chg="addSp delSp modSp new mod ord modClrScheme chgLayout">
        <pc:chgData name="Joko YULIANTORO" userId="fb86bed2-ee85-46fd-b362-cdeb2c687dfd" providerId="ADAL" clId="{3D537C61-788F-461A-ABBE-AAB76D9406D5}" dt="2022-07-23T04:53:26.438" v="10514" actId="20577"/>
        <pc:sldMkLst>
          <pc:docMk/>
          <pc:sldMk cId="958807635" sldId="283"/>
        </pc:sldMkLst>
        <pc:spChg chg="del">
          <ac:chgData name="Joko YULIANTORO" userId="fb86bed2-ee85-46fd-b362-cdeb2c687dfd" providerId="ADAL" clId="{3D537C61-788F-461A-ABBE-AAB76D9406D5}" dt="2022-07-15T06:36:39.711" v="17" actId="700"/>
          <ac:spMkLst>
            <pc:docMk/>
            <pc:sldMk cId="958807635" sldId="283"/>
            <ac:spMk id="2" creationId="{91F229CB-1782-9592-3D71-037F909D7F8B}"/>
          </ac:spMkLst>
        </pc:spChg>
        <pc:spChg chg="del">
          <ac:chgData name="Joko YULIANTORO" userId="fb86bed2-ee85-46fd-b362-cdeb2c687dfd" providerId="ADAL" clId="{3D537C61-788F-461A-ABBE-AAB76D9406D5}" dt="2022-07-15T06:36:39.711" v="17" actId="700"/>
          <ac:spMkLst>
            <pc:docMk/>
            <pc:sldMk cId="958807635" sldId="283"/>
            <ac:spMk id="3" creationId="{B463CC58-A2E6-BF54-93F9-3F4FCE806566}"/>
          </ac:spMkLst>
        </pc:spChg>
        <pc:spChg chg="mod ord">
          <ac:chgData name="Joko YULIANTORO" userId="fb86bed2-ee85-46fd-b362-cdeb2c687dfd" providerId="ADAL" clId="{3D537C61-788F-461A-ABBE-AAB76D9406D5}" dt="2022-07-15T06:36:39.711" v="17" actId="700"/>
          <ac:spMkLst>
            <pc:docMk/>
            <pc:sldMk cId="958807635" sldId="283"/>
            <ac:spMk id="4" creationId="{94CF8BB6-C7B1-1BCC-6CEF-B52855979BC9}"/>
          </ac:spMkLst>
        </pc:spChg>
        <pc:spChg chg="del mod ord">
          <ac:chgData name="Joko YULIANTORO" userId="fb86bed2-ee85-46fd-b362-cdeb2c687dfd" providerId="ADAL" clId="{3D537C61-788F-461A-ABBE-AAB76D9406D5}" dt="2022-07-15T06:36:39.711" v="17" actId="700"/>
          <ac:spMkLst>
            <pc:docMk/>
            <pc:sldMk cId="958807635" sldId="283"/>
            <ac:spMk id="5" creationId="{4C992B02-63B8-B4D3-2A85-6705339DCB19}"/>
          </ac:spMkLst>
        </pc:spChg>
        <pc:spChg chg="add mod">
          <ac:chgData name="Joko YULIANTORO" userId="fb86bed2-ee85-46fd-b362-cdeb2c687dfd" providerId="ADAL" clId="{3D537C61-788F-461A-ABBE-AAB76D9406D5}" dt="2022-07-23T04:44:02.929" v="10170" actId="1035"/>
          <ac:spMkLst>
            <pc:docMk/>
            <pc:sldMk cId="958807635" sldId="283"/>
            <ac:spMk id="5" creationId="{F9010C85-A1A2-017E-CC2F-CB9211E213F0}"/>
          </ac:spMkLst>
        </pc:spChg>
        <pc:spChg chg="add mod ord">
          <ac:chgData name="Joko YULIANTORO" userId="fb86bed2-ee85-46fd-b362-cdeb2c687dfd" providerId="ADAL" clId="{3D537C61-788F-461A-ABBE-AAB76D9406D5}" dt="2022-07-19T00:15:37.414" v="2000" actId="20577"/>
          <ac:spMkLst>
            <pc:docMk/>
            <pc:sldMk cId="958807635" sldId="283"/>
            <ac:spMk id="6" creationId="{CCEE9151-33F2-E096-90A7-1C4D93CF41EB}"/>
          </ac:spMkLst>
        </pc:spChg>
        <pc:spChg chg="add mod">
          <ac:chgData name="Joko YULIANTORO" userId="fb86bed2-ee85-46fd-b362-cdeb2c687dfd" providerId="ADAL" clId="{3D537C61-788F-461A-ABBE-AAB76D9406D5}" dt="2022-07-23T04:44:02.929" v="10170" actId="1035"/>
          <ac:spMkLst>
            <pc:docMk/>
            <pc:sldMk cId="958807635" sldId="283"/>
            <ac:spMk id="7" creationId="{C02E13F2-A0E8-CAF2-A3EF-152A41E570E4}"/>
          </ac:spMkLst>
        </pc:spChg>
        <pc:spChg chg="add mod">
          <ac:chgData name="Joko YULIANTORO" userId="fb86bed2-ee85-46fd-b362-cdeb2c687dfd" providerId="ADAL" clId="{3D537C61-788F-461A-ABBE-AAB76D9406D5}" dt="2022-07-23T04:44:02.929" v="10170" actId="1035"/>
          <ac:spMkLst>
            <pc:docMk/>
            <pc:sldMk cId="958807635" sldId="283"/>
            <ac:spMk id="8" creationId="{C8E36F34-E530-D6D2-9A5D-CA39FF3A34C7}"/>
          </ac:spMkLst>
        </pc:spChg>
        <pc:spChg chg="add mod">
          <ac:chgData name="Joko YULIANTORO" userId="fb86bed2-ee85-46fd-b362-cdeb2c687dfd" providerId="ADAL" clId="{3D537C61-788F-461A-ABBE-AAB76D9406D5}" dt="2022-07-23T04:44:06.550" v="10171" actId="20577"/>
          <ac:spMkLst>
            <pc:docMk/>
            <pc:sldMk cId="958807635" sldId="283"/>
            <ac:spMk id="9" creationId="{239CD058-285D-0C25-EF52-6BF5DB7FA58B}"/>
          </ac:spMkLst>
        </pc:spChg>
        <pc:spChg chg="add mod">
          <ac:chgData name="Joko YULIANTORO" userId="fb86bed2-ee85-46fd-b362-cdeb2c687dfd" providerId="ADAL" clId="{3D537C61-788F-461A-ABBE-AAB76D9406D5}" dt="2022-07-23T04:44:02.929" v="10170" actId="1035"/>
          <ac:spMkLst>
            <pc:docMk/>
            <pc:sldMk cId="958807635" sldId="283"/>
            <ac:spMk id="19" creationId="{DB45A3C2-D6DB-B455-B74A-07148C9A0727}"/>
          </ac:spMkLst>
        </pc:spChg>
        <pc:spChg chg="add mod">
          <ac:chgData name="Joko YULIANTORO" userId="fb86bed2-ee85-46fd-b362-cdeb2c687dfd" providerId="ADAL" clId="{3D537C61-788F-461A-ABBE-AAB76D9406D5}" dt="2022-07-23T04:44:02.929" v="10170" actId="1035"/>
          <ac:spMkLst>
            <pc:docMk/>
            <pc:sldMk cId="958807635" sldId="283"/>
            <ac:spMk id="20" creationId="{335B927C-A670-CEC0-B2D6-DEA3DBBB06BE}"/>
          </ac:spMkLst>
        </pc:spChg>
        <pc:spChg chg="add mod">
          <ac:chgData name="Joko YULIANTORO" userId="fb86bed2-ee85-46fd-b362-cdeb2c687dfd" providerId="ADAL" clId="{3D537C61-788F-461A-ABBE-AAB76D9406D5}" dt="2022-07-23T04:44:02.929" v="10170" actId="1035"/>
          <ac:spMkLst>
            <pc:docMk/>
            <pc:sldMk cId="958807635" sldId="283"/>
            <ac:spMk id="31" creationId="{E1894613-BC59-88D6-E399-740276B4A4DA}"/>
          </ac:spMkLst>
        </pc:spChg>
        <pc:spChg chg="add mod">
          <ac:chgData name="Joko YULIANTORO" userId="fb86bed2-ee85-46fd-b362-cdeb2c687dfd" providerId="ADAL" clId="{3D537C61-788F-461A-ABBE-AAB76D9406D5}" dt="2022-07-23T04:53:26.438" v="10514" actId="20577"/>
          <ac:spMkLst>
            <pc:docMk/>
            <pc:sldMk cId="958807635" sldId="283"/>
            <ac:spMk id="32" creationId="{7F6F0BDB-325F-A771-5115-CB02A87780DD}"/>
          </ac:spMkLst>
        </pc:spChg>
        <pc:spChg chg="add mod">
          <ac:chgData name="Joko YULIANTORO" userId="fb86bed2-ee85-46fd-b362-cdeb2c687dfd" providerId="ADAL" clId="{3D537C61-788F-461A-ABBE-AAB76D9406D5}" dt="2022-07-23T04:53:23.009" v="10512" actId="20577"/>
          <ac:spMkLst>
            <pc:docMk/>
            <pc:sldMk cId="958807635" sldId="283"/>
            <ac:spMk id="33" creationId="{F6016082-2D21-69D9-1F54-21E1DA8F24D4}"/>
          </ac:spMkLst>
        </pc:spChg>
        <pc:spChg chg="add mod">
          <ac:chgData name="Joko YULIANTORO" userId="fb86bed2-ee85-46fd-b362-cdeb2c687dfd" providerId="ADAL" clId="{3D537C61-788F-461A-ABBE-AAB76D9406D5}" dt="2022-07-23T04:44:02.929" v="10170" actId="1035"/>
          <ac:spMkLst>
            <pc:docMk/>
            <pc:sldMk cId="958807635" sldId="283"/>
            <ac:spMk id="34" creationId="{B5144CDD-C869-A926-DE90-DA876735EBAB}"/>
          </ac:spMkLst>
        </pc:spChg>
        <pc:spChg chg="add mod">
          <ac:chgData name="Joko YULIANTORO" userId="fb86bed2-ee85-46fd-b362-cdeb2c687dfd" providerId="ADAL" clId="{3D537C61-788F-461A-ABBE-AAB76D9406D5}" dt="2022-07-23T04:46:00.439" v="10510" actId="1076"/>
          <ac:spMkLst>
            <pc:docMk/>
            <pc:sldMk cId="958807635" sldId="283"/>
            <ac:spMk id="35" creationId="{369D8571-19B9-BB61-99DE-BD172D5D9546}"/>
          </ac:spMkLst>
        </pc:spChg>
        <pc:spChg chg="add mod">
          <ac:chgData name="Joko YULIANTORO" userId="fb86bed2-ee85-46fd-b362-cdeb2c687dfd" providerId="ADAL" clId="{3D537C61-788F-461A-ABBE-AAB76D9406D5}" dt="2022-07-23T04:44:10.157" v="10172" actId="20577"/>
          <ac:spMkLst>
            <pc:docMk/>
            <pc:sldMk cId="958807635" sldId="283"/>
            <ac:spMk id="36" creationId="{52428490-C97A-6592-6F6F-69107726BC5C}"/>
          </ac:spMkLst>
        </pc:spChg>
        <pc:spChg chg="add mod">
          <ac:chgData name="Joko YULIANTORO" userId="fb86bed2-ee85-46fd-b362-cdeb2c687dfd" providerId="ADAL" clId="{3D537C61-788F-461A-ABBE-AAB76D9406D5}" dt="2022-07-23T04:44:02.929" v="10170" actId="1035"/>
          <ac:spMkLst>
            <pc:docMk/>
            <pc:sldMk cId="958807635" sldId="283"/>
            <ac:spMk id="37" creationId="{36B5B064-135A-6C74-C8F1-5B064DF99BB9}"/>
          </ac:spMkLst>
        </pc:spChg>
        <pc:spChg chg="add mod">
          <ac:chgData name="Joko YULIANTORO" userId="fb86bed2-ee85-46fd-b362-cdeb2c687dfd" providerId="ADAL" clId="{3D537C61-788F-461A-ABBE-AAB76D9406D5}" dt="2022-07-23T04:44:02.929" v="10170" actId="1035"/>
          <ac:spMkLst>
            <pc:docMk/>
            <pc:sldMk cId="958807635" sldId="283"/>
            <ac:spMk id="38" creationId="{C2CE39E3-93FD-29B7-0414-52D1C5522D04}"/>
          </ac:spMkLst>
        </pc:spChg>
        <pc:spChg chg="add mod">
          <ac:chgData name="Joko YULIANTORO" userId="fb86bed2-ee85-46fd-b362-cdeb2c687dfd" providerId="ADAL" clId="{3D537C61-788F-461A-ABBE-AAB76D9406D5}" dt="2022-07-23T04:44:02.929" v="10170" actId="1035"/>
          <ac:spMkLst>
            <pc:docMk/>
            <pc:sldMk cId="958807635" sldId="283"/>
            <ac:spMk id="39" creationId="{4E097A06-F0C4-A709-644D-957DBAC4BB08}"/>
          </ac:spMkLst>
        </pc:spChg>
        <pc:spChg chg="add mod">
          <ac:chgData name="Joko YULIANTORO" userId="fb86bed2-ee85-46fd-b362-cdeb2c687dfd" providerId="ADAL" clId="{3D537C61-788F-461A-ABBE-AAB76D9406D5}" dt="2022-07-23T04:44:02.929" v="10170" actId="1035"/>
          <ac:spMkLst>
            <pc:docMk/>
            <pc:sldMk cId="958807635" sldId="283"/>
            <ac:spMk id="40" creationId="{6C508BE2-A2FB-107D-57D5-92FDA3CE7F7E}"/>
          </ac:spMkLst>
        </pc:spChg>
        <pc:spChg chg="add mod">
          <ac:chgData name="Joko YULIANTORO" userId="fb86bed2-ee85-46fd-b362-cdeb2c687dfd" providerId="ADAL" clId="{3D537C61-788F-461A-ABBE-AAB76D9406D5}" dt="2022-07-23T04:44:02.929" v="10170" actId="1035"/>
          <ac:spMkLst>
            <pc:docMk/>
            <pc:sldMk cId="958807635" sldId="283"/>
            <ac:spMk id="41" creationId="{E15DD4AA-44FD-A4B4-D0BC-ED0E83A1164C}"/>
          </ac:spMkLst>
        </pc:spChg>
        <pc:spChg chg="add mod">
          <ac:chgData name="Joko YULIANTORO" userId="fb86bed2-ee85-46fd-b362-cdeb2c687dfd" providerId="ADAL" clId="{3D537C61-788F-461A-ABBE-AAB76D9406D5}" dt="2022-07-23T04:44:15.907" v="10174" actId="20577"/>
          <ac:spMkLst>
            <pc:docMk/>
            <pc:sldMk cId="958807635" sldId="283"/>
            <ac:spMk id="44" creationId="{F14ECC47-05C3-3678-98DA-E9AD7F63945C}"/>
          </ac:spMkLst>
        </pc:spChg>
        <pc:spChg chg="add mod">
          <ac:chgData name="Joko YULIANTORO" userId="fb86bed2-ee85-46fd-b362-cdeb2c687dfd" providerId="ADAL" clId="{3D537C61-788F-461A-ABBE-AAB76D9406D5}" dt="2022-07-23T04:44:19.250" v="10176" actId="20577"/>
          <ac:spMkLst>
            <pc:docMk/>
            <pc:sldMk cId="958807635" sldId="283"/>
            <ac:spMk id="45" creationId="{F5724B72-86F0-2EDF-EDB0-50A4CF222915}"/>
          </ac:spMkLst>
        </pc:spChg>
        <pc:cxnChg chg="add mod">
          <ac:chgData name="Joko YULIANTORO" userId="fb86bed2-ee85-46fd-b362-cdeb2c687dfd" providerId="ADAL" clId="{3D537C61-788F-461A-ABBE-AAB76D9406D5}" dt="2022-07-23T04:44:02.929" v="10170" actId="1035"/>
          <ac:cxnSpMkLst>
            <pc:docMk/>
            <pc:sldMk cId="958807635" sldId="283"/>
            <ac:cxnSpMk id="3" creationId="{9794314D-345B-6A49-8438-21232A58CC03}"/>
          </ac:cxnSpMkLst>
        </pc:cxnChg>
        <pc:cxnChg chg="add mod">
          <ac:chgData name="Joko YULIANTORO" userId="fb86bed2-ee85-46fd-b362-cdeb2c687dfd" providerId="ADAL" clId="{3D537C61-788F-461A-ABBE-AAB76D9406D5}" dt="2022-07-23T04:44:02.929" v="10170" actId="1035"/>
          <ac:cxnSpMkLst>
            <pc:docMk/>
            <pc:sldMk cId="958807635" sldId="283"/>
            <ac:cxnSpMk id="11" creationId="{83D5F8B7-062F-57AB-FF24-368E133D2CE7}"/>
          </ac:cxnSpMkLst>
        </pc:cxnChg>
        <pc:cxnChg chg="add mod">
          <ac:chgData name="Joko YULIANTORO" userId="fb86bed2-ee85-46fd-b362-cdeb2c687dfd" providerId="ADAL" clId="{3D537C61-788F-461A-ABBE-AAB76D9406D5}" dt="2022-07-23T04:44:35.464" v="10238" actId="1036"/>
          <ac:cxnSpMkLst>
            <pc:docMk/>
            <pc:sldMk cId="958807635" sldId="283"/>
            <ac:cxnSpMk id="13" creationId="{2924D534-2944-072F-723A-E4FCAAA402C1}"/>
          </ac:cxnSpMkLst>
        </pc:cxnChg>
        <pc:cxnChg chg="add mod">
          <ac:chgData name="Joko YULIANTORO" userId="fb86bed2-ee85-46fd-b362-cdeb2c687dfd" providerId="ADAL" clId="{3D537C61-788F-461A-ABBE-AAB76D9406D5}" dt="2022-07-23T04:44:02.929" v="10170" actId="1035"/>
          <ac:cxnSpMkLst>
            <pc:docMk/>
            <pc:sldMk cId="958807635" sldId="283"/>
            <ac:cxnSpMk id="16" creationId="{73DABD19-6E6E-67A2-FBC3-0579484C6821}"/>
          </ac:cxnSpMkLst>
        </pc:cxnChg>
        <pc:cxnChg chg="add mod">
          <ac:chgData name="Joko YULIANTORO" userId="fb86bed2-ee85-46fd-b362-cdeb2c687dfd" providerId="ADAL" clId="{3D537C61-788F-461A-ABBE-AAB76D9406D5}" dt="2022-07-23T04:45:12.414" v="10367" actId="1038"/>
          <ac:cxnSpMkLst>
            <pc:docMk/>
            <pc:sldMk cId="958807635" sldId="283"/>
            <ac:cxnSpMk id="21" creationId="{865B5545-967E-4EF0-F3A5-DF4F496090BD}"/>
          </ac:cxnSpMkLst>
        </pc:cxnChg>
        <pc:cxnChg chg="add mod">
          <ac:chgData name="Joko YULIANTORO" userId="fb86bed2-ee85-46fd-b362-cdeb2c687dfd" providerId="ADAL" clId="{3D537C61-788F-461A-ABBE-AAB76D9406D5}" dt="2022-07-23T04:44:02.929" v="10170" actId="1035"/>
          <ac:cxnSpMkLst>
            <pc:docMk/>
            <pc:sldMk cId="958807635" sldId="283"/>
            <ac:cxnSpMk id="22" creationId="{CE4754FE-BB96-806C-8A5E-2E790A714666}"/>
          </ac:cxnSpMkLst>
        </pc:cxnChg>
        <pc:cxnChg chg="add mod">
          <ac:chgData name="Joko YULIANTORO" userId="fb86bed2-ee85-46fd-b362-cdeb2c687dfd" providerId="ADAL" clId="{3D537C61-788F-461A-ABBE-AAB76D9406D5}" dt="2022-07-23T04:44:02.929" v="10170" actId="1035"/>
          <ac:cxnSpMkLst>
            <pc:docMk/>
            <pc:sldMk cId="958807635" sldId="283"/>
            <ac:cxnSpMk id="25" creationId="{44073638-93F5-1496-719B-B2496489941E}"/>
          </ac:cxnSpMkLst>
        </pc:cxnChg>
        <pc:cxnChg chg="add mod">
          <ac:chgData name="Joko YULIANTORO" userId="fb86bed2-ee85-46fd-b362-cdeb2c687dfd" providerId="ADAL" clId="{3D537C61-788F-461A-ABBE-AAB76D9406D5}" dt="2022-07-23T04:45:01.430" v="10336" actId="1035"/>
          <ac:cxnSpMkLst>
            <pc:docMk/>
            <pc:sldMk cId="958807635" sldId="283"/>
            <ac:cxnSpMk id="26" creationId="{50D31FF0-88A1-51D1-CAE7-D41410A00E44}"/>
          </ac:cxnSpMkLst>
        </pc:cxnChg>
        <pc:cxnChg chg="add mod">
          <ac:chgData name="Joko YULIANTORO" userId="fb86bed2-ee85-46fd-b362-cdeb2c687dfd" providerId="ADAL" clId="{3D537C61-788F-461A-ABBE-AAB76D9406D5}" dt="2022-07-23T04:45:39.605" v="10442" actId="14100"/>
          <ac:cxnSpMkLst>
            <pc:docMk/>
            <pc:sldMk cId="958807635" sldId="283"/>
            <ac:cxnSpMk id="27" creationId="{3EA1227E-0F2A-DD55-10CA-263A108364F2}"/>
          </ac:cxnSpMkLst>
        </pc:cxnChg>
        <pc:cxnChg chg="add mod">
          <ac:chgData name="Joko YULIANTORO" userId="fb86bed2-ee85-46fd-b362-cdeb2c687dfd" providerId="ADAL" clId="{3D537C61-788F-461A-ABBE-AAB76D9406D5}" dt="2022-07-23T04:45:54.479" v="10509" actId="1037"/>
          <ac:cxnSpMkLst>
            <pc:docMk/>
            <pc:sldMk cId="958807635" sldId="283"/>
            <ac:cxnSpMk id="30" creationId="{785C6889-75A0-123A-C9A6-AE6D4FD802FC}"/>
          </ac:cxnSpMkLst>
        </pc:cxnChg>
        <pc:cxnChg chg="add mod">
          <ac:chgData name="Joko YULIANTORO" userId="fb86bed2-ee85-46fd-b362-cdeb2c687dfd" providerId="ADAL" clId="{3D537C61-788F-461A-ABBE-AAB76D9406D5}" dt="2022-07-23T04:44:02.929" v="10170" actId="1035"/>
          <ac:cxnSpMkLst>
            <pc:docMk/>
            <pc:sldMk cId="958807635" sldId="283"/>
            <ac:cxnSpMk id="42" creationId="{0594DA2C-0731-3BBD-82D6-7456E70B071E}"/>
          </ac:cxnSpMkLst>
        </pc:cxnChg>
        <pc:cxnChg chg="add mod">
          <ac:chgData name="Joko YULIANTORO" userId="fb86bed2-ee85-46fd-b362-cdeb2c687dfd" providerId="ADAL" clId="{3D537C61-788F-461A-ABBE-AAB76D9406D5}" dt="2022-07-23T04:45:24.875" v="10402" actId="14100"/>
          <ac:cxnSpMkLst>
            <pc:docMk/>
            <pc:sldMk cId="958807635" sldId="283"/>
            <ac:cxnSpMk id="43" creationId="{12FAB4F6-9D22-59FD-1886-95198915FA80}"/>
          </ac:cxnSpMkLst>
        </pc:cxnChg>
      </pc:sldChg>
      <pc:sldChg chg="addSp delSp modSp new del mod modClrScheme chgLayout">
        <pc:chgData name="Joko YULIANTORO" userId="fb86bed2-ee85-46fd-b362-cdeb2c687dfd" providerId="ADAL" clId="{3D537C61-788F-461A-ABBE-AAB76D9406D5}" dt="2022-07-20T18:25:40.224" v="6724" actId="47"/>
        <pc:sldMkLst>
          <pc:docMk/>
          <pc:sldMk cId="1045122874" sldId="284"/>
        </pc:sldMkLst>
        <pc:spChg chg="del mod ord">
          <ac:chgData name="Joko YULIANTORO" userId="fb86bed2-ee85-46fd-b362-cdeb2c687dfd" providerId="ADAL" clId="{3D537C61-788F-461A-ABBE-AAB76D9406D5}" dt="2022-07-18T14:01:31.017" v="1740" actId="700"/>
          <ac:spMkLst>
            <pc:docMk/>
            <pc:sldMk cId="1045122874" sldId="284"/>
            <ac:spMk id="2" creationId="{AEC5BD8B-6470-D0C1-3A23-954B764F15AA}"/>
          </ac:spMkLst>
        </pc:spChg>
        <pc:spChg chg="del">
          <ac:chgData name="Joko YULIANTORO" userId="fb86bed2-ee85-46fd-b362-cdeb2c687dfd" providerId="ADAL" clId="{3D537C61-788F-461A-ABBE-AAB76D9406D5}" dt="2022-07-18T14:01:31.017" v="1740" actId="700"/>
          <ac:spMkLst>
            <pc:docMk/>
            <pc:sldMk cId="1045122874" sldId="284"/>
            <ac:spMk id="3" creationId="{E5033B4C-72C4-4B83-109A-8D15AB6E0D7D}"/>
          </ac:spMkLst>
        </pc:spChg>
        <pc:spChg chg="mod ord">
          <ac:chgData name="Joko YULIANTORO" userId="fb86bed2-ee85-46fd-b362-cdeb2c687dfd" providerId="ADAL" clId="{3D537C61-788F-461A-ABBE-AAB76D9406D5}" dt="2022-07-18T14:01:31.017" v="1740" actId="700"/>
          <ac:spMkLst>
            <pc:docMk/>
            <pc:sldMk cId="1045122874" sldId="284"/>
            <ac:spMk id="4" creationId="{F98A5141-1CB0-73F2-223E-CE5053DC1283}"/>
          </ac:spMkLst>
        </pc:spChg>
        <pc:spChg chg="mod ord">
          <ac:chgData name="Joko YULIANTORO" userId="fb86bed2-ee85-46fd-b362-cdeb2c687dfd" providerId="ADAL" clId="{3D537C61-788F-461A-ABBE-AAB76D9406D5}" dt="2022-07-20T17:49:50.058" v="6452" actId="20577"/>
          <ac:spMkLst>
            <pc:docMk/>
            <pc:sldMk cId="1045122874" sldId="284"/>
            <ac:spMk id="5" creationId="{34BC0836-3C00-E049-FBE5-9113D6E71719}"/>
          </ac:spMkLst>
        </pc:spChg>
        <pc:spChg chg="add mod ord">
          <ac:chgData name="Joko YULIANTORO" userId="fb86bed2-ee85-46fd-b362-cdeb2c687dfd" providerId="ADAL" clId="{3D537C61-788F-461A-ABBE-AAB76D9406D5}" dt="2022-07-19T17:21:49.719" v="2685" actId="14100"/>
          <ac:spMkLst>
            <pc:docMk/>
            <pc:sldMk cId="1045122874" sldId="284"/>
            <ac:spMk id="6" creationId="{046D41B3-7E27-C128-2023-A39DDA32C013}"/>
          </ac:spMkLst>
        </pc:spChg>
        <pc:spChg chg="add mod">
          <ac:chgData name="Joko YULIANTORO" userId="fb86bed2-ee85-46fd-b362-cdeb2c687dfd" providerId="ADAL" clId="{3D537C61-788F-461A-ABBE-AAB76D9406D5}" dt="2022-07-20T17:34:34.155" v="5937" actId="1037"/>
          <ac:spMkLst>
            <pc:docMk/>
            <pc:sldMk cId="1045122874" sldId="284"/>
            <ac:spMk id="7" creationId="{BF6D15D0-CFBF-8A4B-D398-0288EBE68C5C}"/>
          </ac:spMkLst>
        </pc:spChg>
        <pc:picChg chg="add mod">
          <ac:chgData name="Joko YULIANTORO" userId="fb86bed2-ee85-46fd-b362-cdeb2c687dfd" providerId="ADAL" clId="{3D537C61-788F-461A-ABBE-AAB76D9406D5}" dt="2022-07-20T17:34:15.371" v="5927" actId="208"/>
          <ac:picMkLst>
            <pc:docMk/>
            <pc:sldMk cId="1045122874" sldId="284"/>
            <ac:picMk id="3" creationId="{964E0089-AF87-B12D-FC3F-94C7339FE6F2}"/>
          </ac:picMkLst>
        </pc:picChg>
      </pc:sldChg>
      <pc:sldChg chg="addSp delSp modSp new del mod ord modClrScheme chgLayout">
        <pc:chgData name="Joko YULIANTORO" userId="fb86bed2-ee85-46fd-b362-cdeb2c687dfd" providerId="ADAL" clId="{3D537C61-788F-461A-ABBE-AAB76D9406D5}" dt="2022-07-20T17:27:38.238" v="5897" actId="47"/>
        <pc:sldMkLst>
          <pc:docMk/>
          <pc:sldMk cId="1270489827" sldId="285"/>
        </pc:sldMkLst>
        <pc:spChg chg="del mod ord">
          <ac:chgData name="Joko YULIANTORO" userId="fb86bed2-ee85-46fd-b362-cdeb2c687dfd" providerId="ADAL" clId="{3D537C61-788F-461A-ABBE-AAB76D9406D5}" dt="2022-07-15T08:25:31.535" v="43" actId="700"/>
          <ac:spMkLst>
            <pc:docMk/>
            <pc:sldMk cId="1270489827" sldId="285"/>
            <ac:spMk id="2" creationId="{615628A0-9D95-DC6E-D83F-083046D53192}"/>
          </ac:spMkLst>
        </pc:spChg>
        <pc:spChg chg="del mod ord">
          <ac:chgData name="Joko YULIANTORO" userId="fb86bed2-ee85-46fd-b362-cdeb2c687dfd" providerId="ADAL" clId="{3D537C61-788F-461A-ABBE-AAB76D9406D5}" dt="2022-07-15T08:25:31.535" v="43" actId="700"/>
          <ac:spMkLst>
            <pc:docMk/>
            <pc:sldMk cId="1270489827" sldId="285"/>
            <ac:spMk id="3" creationId="{1E442406-EC10-46E3-7EBF-7E02F1A69BAC}"/>
          </ac:spMkLst>
        </pc:spChg>
        <pc:spChg chg="add mod ord">
          <ac:chgData name="Joko YULIANTORO" userId="fb86bed2-ee85-46fd-b362-cdeb2c687dfd" providerId="ADAL" clId="{3D537C61-788F-461A-ABBE-AAB76D9406D5}" dt="2022-07-15T08:25:37.711" v="68" actId="20577"/>
          <ac:spMkLst>
            <pc:docMk/>
            <pc:sldMk cId="1270489827" sldId="285"/>
            <ac:spMk id="4" creationId="{9F1C93C6-BE34-57B2-08AD-40DF7DE0B394}"/>
          </ac:spMkLst>
        </pc:spChg>
        <pc:spChg chg="add mod ord">
          <ac:chgData name="Joko YULIANTORO" userId="fb86bed2-ee85-46fd-b362-cdeb2c687dfd" providerId="ADAL" clId="{3D537C61-788F-461A-ABBE-AAB76D9406D5}" dt="2022-07-19T17:38:05.207" v="3355" actId="14100"/>
          <ac:spMkLst>
            <pc:docMk/>
            <pc:sldMk cId="1270489827" sldId="285"/>
            <ac:spMk id="5" creationId="{D4EE9F6A-FDF4-CF80-BDFA-8CE6AE02E0AF}"/>
          </ac:spMkLst>
        </pc:spChg>
        <pc:spChg chg="add mod topLvl">
          <ac:chgData name="Joko YULIANTORO" userId="fb86bed2-ee85-46fd-b362-cdeb2c687dfd" providerId="ADAL" clId="{3D537C61-788F-461A-ABBE-AAB76D9406D5}" dt="2022-07-19T17:39:06.203" v="3405" actId="1035"/>
          <ac:spMkLst>
            <pc:docMk/>
            <pc:sldMk cId="1270489827" sldId="285"/>
            <ac:spMk id="6" creationId="{9BE34059-E72F-8DAD-E077-83558D8FE477}"/>
          </ac:spMkLst>
        </pc:spChg>
        <pc:grpChg chg="add del mod">
          <ac:chgData name="Joko YULIANTORO" userId="fb86bed2-ee85-46fd-b362-cdeb2c687dfd" providerId="ADAL" clId="{3D537C61-788F-461A-ABBE-AAB76D9406D5}" dt="2022-07-19T17:36:39.847" v="3244" actId="165"/>
          <ac:grpSpMkLst>
            <pc:docMk/>
            <pc:sldMk cId="1270489827" sldId="285"/>
            <ac:grpSpMk id="7" creationId="{3ADAEF97-1D8C-9E36-90C3-A331F79ACFD5}"/>
          </ac:grpSpMkLst>
        </pc:grpChg>
        <pc:picChg chg="add del mod topLvl">
          <ac:chgData name="Joko YULIANTORO" userId="fb86bed2-ee85-46fd-b362-cdeb2c687dfd" providerId="ADAL" clId="{3D537C61-788F-461A-ABBE-AAB76D9406D5}" dt="2022-07-19T17:36:42.713" v="3245" actId="478"/>
          <ac:picMkLst>
            <pc:docMk/>
            <pc:sldMk cId="1270489827" sldId="285"/>
            <ac:picMk id="3" creationId="{B3907397-6863-3256-2CD3-AD1E5994B00C}"/>
          </ac:picMkLst>
        </pc:picChg>
        <pc:picChg chg="add mod ord">
          <ac:chgData name="Joko YULIANTORO" userId="fb86bed2-ee85-46fd-b362-cdeb2c687dfd" providerId="ADAL" clId="{3D537C61-788F-461A-ABBE-AAB76D9406D5}" dt="2022-07-19T17:39:00.419" v="3397" actId="1036"/>
          <ac:picMkLst>
            <pc:docMk/>
            <pc:sldMk cId="1270489827" sldId="285"/>
            <ac:picMk id="9" creationId="{9DB2C4EA-2536-80A8-E55F-F8C05822EF85}"/>
          </ac:picMkLst>
        </pc:picChg>
      </pc:sldChg>
      <pc:sldChg chg="addSp modSp new mod ord modClrScheme chgLayout">
        <pc:chgData name="Joko YULIANTORO" userId="fb86bed2-ee85-46fd-b362-cdeb2c687dfd" providerId="ADAL" clId="{3D537C61-788F-461A-ABBE-AAB76D9406D5}" dt="2022-07-20T17:30:51.542" v="5917" actId="1036"/>
        <pc:sldMkLst>
          <pc:docMk/>
          <pc:sldMk cId="918504693" sldId="286"/>
        </pc:sldMkLst>
        <pc:spChg chg="mod ord">
          <ac:chgData name="Joko YULIANTORO" userId="fb86bed2-ee85-46fd-b362-cdeb2c687dfd" providerId="ADAL" clId="{3D537C61-788F-461A-ABBE-AAB76D9406D5}" dt="2022-07-19T00:11:49.588" v="1788" actId="700"/>
          <ac:spMkLst>
            <pc:docMk/>
            <pc:sldMk cId="918504693" sldId="286"/>
            <ac:spMk id="2" creationId="{B19E63DF-A088-5C24-96A8-E56DFD5A4FAE}"/>
          </ac:spMkLst>
        </pc:spChg>
        <pc:spChg chg="mod ord">
          <ac:chgData name="Joko YULIANTORO" userId="fb86bed2-ee85-46fd-b362-cdeb2c687dfd" providerId="ADAL" clId="{3D537C61-788F-461A-ABBE-AAB76D9406D5}" dt="2022-07-19T00:13:39.659" v="1880" actId="20577"/>
          <ac:spMkLst>
            <pc:docMk/>
            <pc:sldMk cId="918504693" sldId="286"/>
            <ac:spMk id="3" creationId="{E64D4A3F-9B72-D4F7-3C1E-15EEA063FF5A}"/>
          </ac:spMkLst>
        </pc:spChg>
        <pc:spChg chg="add mod ord">
          <ac:chgData name="Joko YULIANTORO" userId="fb86bed2-ee85-46fd-b362-cdeb2c687dfd" providerId="ADAL" clId="{3D537C61-788F-461A-ABBE-AAB76D9406D5}" dt="2022-07-19T00:13:16.534" v="1859" actId="14100"/>
          <ac:spMkLst>
            <pc:docMk/>
            <pc:sldMk cId="918504693" sldId="286"/>
            <ac:spMk id="4" creationId="{39DA9FC1-EC6F-60C7-8FCC-10BF9262F373}"/>
          </ac:spMkLst>
        </pc:spChg>
        <pc:spChg chg="add mod">
          <ac:chgData name="Joko YULIANTORO" userId="fb86bed2-ee85-46fd-b362-cdeb2c687dfd" providerId="ADAL" clId="{3D537C61-788F-461A-ABBE-AAB76D9406D5}" dt="2022-07-20T17:30:43.274" v="5910" actId="1076"/>
          <ac:spMkLst>
            <pc:docMk/>
            <pc:sldMk cId="918504693" sldId="286"/>
            <ac:spMk id="7" creationId="{C4FDBC5C-C9DF-53D8-1A6B-E30D1C3995A4}"/>
          </ac:spMkLst>
        </pc:spChg>
        <pc:spChg chg="add mod">
          <ac:chgData name="Joko YULIANTORO" userId="fb86bed2-ee85-46fd-b362-cdeb2c687dfd" providerId="ADAL" clId="{3D537C61-788F-461A-ABBE-AAB76D9406D5}" dt="2022-07-20T17:30:51.542" v="5917" actId="1036"/>
          <ac:spMkLst>
            <pc:docMk/>
            <pc:sldMk cId="918504693" sldId="286"/>
            <ac:spMk id="8" creationId="{013E19BD-4E84-CA54-690C-B92CB786F74B}"/>
          </ac:spMkLst>
        </pc:spChg>
        <pc:picChg chg="add mod">
          <ac:chgData name="Joko YULIANTORO" userId="fb86bed2-ee85-46fd-b362-cdeb2c687dfd" providerId="ADAL" clId="{3D537C61-788F-461A-ABBE-AAB76D9406D5}" dt="2022-07-20T17:30:16.250" v="5908" actId="14100"/>
          <ac:picMkLst>
            <pc:docMk/>
            <pc:sldMk cId="918504693" sldId="286"/>
            <ac:picMk id="6" creationId="{141E4786-BE85-EF4A-BCC1-C05BB714EB42}"/>
          </ac:picMkLst>
        </pc:picChg>
      </pc:sldChg>
      <pc:sldChg chg="modSp add mod">
        <pc:chgData name="Joko YULIANTORO" userId="fb86bed2-ee85-46fd-b362-cdeb2c687dfd" providerId="ADAL" clId="{3D537C61-788F-461A-ABBE-AAB76D9406D5}" dt="2022-07-23T04:31:59.882" v="9917" actId="20577"/>
        <pc:sldMkLst>
          <pc:docMk/>
          <pc:sldMk cId="1689925234" sldId="287"/>
        </pc:sldMkLst>
        <pc:spChg chg="mod">
          <ac:chgData name="Joko YULIANTORO" userId="fb86bed2-ee85-46fd-b362-cdeb2c687dfd" providerId="ADAL" clId="{3D537C61-788F-461A-ABBE-AAB76D9406D5}" dt="2022-07-23T04:31:59.882" v="9917" actId="20577"/>
          <ac:spMkLst>
            <pc:docMk/>
            <pc:sldMk cId="1689925234" sldId="287"/>
            <ac:spMk id="4" creationId="{39DA9FC1-EC6F-60C7-8FCC-10BF9262F373}"/>
          </ac:spMkLst>
        </pc:spChg>
      </pc:sldChg>
      <pc:sldChg chg="addSp delSp modSp add del mod">
        <pc:chgData name="Joko YULIANTORO" userId="fb86bed2-ee85-46fd-b362-cdeb2c687dfd" providerId="ADAL" clId="{3D537C61-788F-461A-ABBE-AAB76D9406D5}" dt="2022-07-20T18:25:40.224" v="6724" actId="47"/>
        <pc:sldMkLst>
          <pc:docMk/>
          <pc:sldMk cId="761217792" sldId="288"/>
        </pc:sldMkLst>
        <pc:spChg chg="mod">
          <ac:chgData name="Joko YULIANTORO" userId="fb86bed2-ee85-46fd-b362-cdeb2c687dfd" providerId="ADAL" clId="{3D537C61-788F-461A-ABBE-AAB76D9406D5}" dt="2022-07-20T17:50:19.984" v="6458" actId="6549"/>
          <ac:spMkLst>
            <pc:docMk/>
            <pc:sldMk cId="761217792" sldId="288"/>
            <ac:spMk id="5" creationId="{34BC0836-3C00-E049-FBE5-9113D6E71719}"/>
          </ac:spMkLst>
        </pc:spChg>
        <pc:spChg chg="mod">
          <ac:chgData name="Joko YULIANTORO" userId="fb86bed2-ee85-46fd-b362-cdeb2c687dfd" providerId="ADAL" clId="{3D537C61-788F-461A-ABBE-AAB76D9406D5}" dt="2022-07-20T17:35:32.508" v="5940" actId="20577"/>
          <ac:spMkLst>
            <pc:docMk/>
            <pc:sldMk cId="761217792" sldId="288"/>
            <ac:spMk id="6" creationId="{046D41B3-7E27-C128-2023-A39DDA32C013}"/>
          </ac:spMkLst>
        </pc:spChg>
        <pc:spChg chg="mod">
          <ac:chgData name="Joko YULIANTORO" userId="fb86bed2-ee85-46fd-b362-cdeb2c687dfd" providerId="ADAL" clId="{3D537C61-788F-461A-ABBE-AAB76D9406D5}" dt="2022-07-20T17:38:22.556" v="6053" actId="164"/>
          <ac:spMkLst>
            <pc:docMk/>
            <pc:sldMk cId="761217792" sldId="288"/>
            <ac:spMk id="7" creationId="{BF6D15D0-CFBF-8A4B-D398-0288EBE68C5C}"/>
          </ac:spMkLst>
        </pc:spChg>
        <pc:spChg chg="add mod">
          <ac:chgData name="Joko YULIANTORO" userId="fb86bed2-ee85-46fd-b362-cdeb2c687dfd" providerId="ADAL" clId="{3D537C61-788F-461A-ABBE-AAB76D9406D5}" dt="2022-07-20T17:38:22.556" v="6053" actId="164"/>
          <ac:spMkLst>
            <pc:docMk/>
            <pc:sldMk cId="761217792" sldId="288"/>
            <ac:spMk id="9" creationId="{3BB49E9E-95EF-DC8E-1589-1ABBFF3FF42C}"/>
          </ac:spMkLst>
        </pc:spChg>
        <pc:spChg chg="add mod">
          <ac:chgData name="Joko YULIANTORO" userId="fb86bed2-ee85-46fd-b362-cdeb2c687dfd" providerId="ADAL" clId="{3D537C61-788F-461A-ABBE-AAB76D9406D5}" dt="2022-07-20T17:38:22.556" v="6053" actId="164"/>
          <ac:spMkLst>
            <pc:docMk/>
            <pc:sldMk cId="761217792" sldId="288"/>
            <ac:spMk id="10" creationId="{958F233C-9676-4ED0-02D3-D4958E033DC4}"/>
          </ac:spMkLst>
        </pc:spChg>
        <pc:spChg chg="add mod">
          <ac:chgData name="Joko YULIANTORO" userId="fb86bed2-ee85-46fd-b362-cdeb2c687dfd" providerId="ADAL" clId="{3D537C61-788F-461A-ABBE-AAB76D9406D5}" dt="2022-07-20T17:38:22.556" v="6053" actId="164"/>
          <ac:spMkLst>
            <pc:docMk/>
            <pc:sldMk cId="761217792" sldId="288"/>
            <ac:spMk id="11" creationId="{6DFEDDD9-1E07-25F1-047E-47913F044146}"/>
          </ac:spMkLst>
        </pc:spChg>
        <pc:spChg chg="add mod">
          <ac:chgData name="Joko YULIANTORO" userId="fb86bed2-ee85-46fd-b362-cdeb2c687dfd" providerId="ADAL" clId="{3D537C61-788F-461A-ABBE-AAB76D9406D5}" dt="2022-07-20T17:38:22.556" v="6053" actId="164"/>
          <ac:spMkLst>
            <pc:docMk/>
            <pc:sldMk cId="761217792" sldId="288"/>
            <ac:spMk id="12" creationId="{BCA48DAB-71BF-CE77-C9F8-138373C15E25}"/>
          </ac:spMkLst>
        </pc:spChg>
        <pc:grpChg chg="add mod">
          <ac:chgData name="Joko YULIANTORO" userId="fb86bed2-ee85-46fd-b362-cdeb2c687dfd" providerId="ADAL" clId="{3D537C61-788F-461A-ABBE-AAB76D9406D5}" dt="2022-07-20T17:38:51.378" v="6068" actId="1076"/>
          <ac:grpSpMkLst>
            <pc:docMk/>
            <pc:sldMk cId="761217792" sldId="288"/>
            <ac:grpSpMk id="13" creationId="{0C92FA31-7F7A-1856-0DB1-AA5FDDB78269}"/>
          </ac:grpSpMkLst>
        </pc:grpChg>
        <pc:picChg chg="del">
          <ac:chgData name="Joko YULIANTORO" userId="fb86bed2-ee85-46fd-b362-cdeb2c687dfd" providerId="ADAL" clId="{3D537C61-788F-461A-ABBE-AAB76D9406D5}" dt="2022-07-20T17:35:35.092" v="5941" actId="478"/>
          <ac:picMkLst>
            <pc:docMk/>
            <pc:sldMk cId="761217792" sldId="288"/>
            <ac:picMk id="3" creationId="{964E0089-AF87-B12D-FC3F-94C7339FE6F2}"/>
          </ac:picMkLst>
        </pc:picChg>
        <pc:picChg chg="add mod ord">
          <ac:chgData name="Joko YULIANTORO" userId="fb86bed2-ee85-46fd-b362-cdeb2c687dfd" providerId="ADAL" clId="{3D537C61-788F-461A-ABBE-AAB76D9406D5}" dt="2022-07-20T17:38:48.803" v="6067" actId="1036"/>
          <ac:picMkLst>
            <pc:docMk/>
            <pc:sldMk cId="761217792" sldId="288"/>
            <ac:picMk id="8" creationId="{52BFE6E6-4DBC-BB84-E37D-93C625DCCFC0}"/>
          </ac:picMkLst>
        </pc:picChg>
      </pc:sldChg>
      <pc:sldChg chg="modSp add del mod">
        <pc:chgData name="Joko YULIANTORO" userId="fb86bed2-ee85-46fd-b362-cdeb2c687dfd" providerId="ADAL" clId="{3D537C61-788F-461A-ABBE-AAB76D9406D5}" dt="2022-07-19T17:16:09.085" v="2628" actId="2696"/>
        <pc:sldMkLst>
          <pc:docMk/>
          <pc:sldMk cId="1145858502" sldId="288"/>
        </pc:sldMkLst>
        <pc:spChg chg="mod">
          <ac:chgData name="Joko YULIANTORO" userId="fb86bed2-ee85-46fd-b362-cdeb2c687dfd" providerId="ADAL" clId="{3D537C61-788F-461A-ABBE-AAB76D9406D5}" dt="2022-07-19T00:15:12.472" v="1991" actId="20577"/>
          <ac:spMkLst>
            <pc:docMk/>
            <pc:sldMk cId="1145858502" sldId="288"/>
            <ac:spMk id="4" creationId="{39DA9FC1-EC6F-60C7-8FCC-10BF9262F373}"/>
          </ac:spMkLst>
        </pc:spChg>
      </pc:sldChg>
      <pc:sldChg chg="addSp modSp add del mod">
        <pc:chgData name="Joko YULIANTORO" userId="fb86bed2-ee85-46fd-b362-cdeb2c687dfd" providerId="ADAL" clId="{3D537C61-788F-461A-ABBE-AAB76D9406D5}" dt="2022-07-20T18:25:40.224" v="6724" actId="47"/>
        <pc:sldMkLst>
          <pc:docMk/>
          <pc:sldMk cId="1932446668" sldId="289"/>
        </pc:sldMkLst>
        <pc:spChg chg="mod">
          <ac:chgData name="Joko YULIANTORO" userId="fb86bed2-ee85-46fd-b362-cdeb2c687dfd" providerId="ADAL" clId="{3D537C61-788F-461A-ABBE-AAB76D9406D5}" dt="2022-07-20T17:41:44.853" v="6303" actId="1076"/>
          <ac:spMkLst>
            <pc:docMk/>
            <pc:sldMk cId="1932446668" sldId="289"/>
            <ac:spMk id="6" creationId="{046D41B3-7E27-C128-2023-A39DDA32C013}"/>
          </ac:spMkLst>
        </pc:spChg>
        <pc:spChg chg="mod ord">
          <ac:chgData name="Joko YULIANTORO" userId="fb86bed2-ee85-46fd-b362-cdeb2c687dfd" providerId="ADAL" clId="{3D537C61-788F-461A-ABBE-AAB76D9406D5}" dt="2022-07-20T17:41:54.103" v="6358" actId="1035"/>
          <ac:spMkLst>
            <pc:docMk/>
            <pc:sldMk cId="1932446668" sldId="289"/>
            <ac:spMk id="7" creationId="{BF6D15D0-CFBF-8A4B-D398-0288EBE68C5C}"/>
          </ac:spMkLst>
        </pc:spChg>
        <pc:spChg chg="add mod">
          <ac:chgData name="Joko YULIANTORO" userId="fb86bed2-ee85-46fd-b362-cdeb2c687dfd" providerId="ADAL" clId="{3D537C61-788F-461A-ABBE-AAB76D9406D5}" dt="2022-07-20T17:41:54.103" v="6358" actId="1035"/>
          <ac:spMkLst>
            <pc:docMk/>
            <pc:sldMk cId="1932446668" sldId="289"/>
            <ac:spMk id="8" creationId="{3E5620A4-3541-7A29-C260-C3BB67C16483}"/>
          </ac:spMkLst>
        </pc:spChg>
        <pc:spChg chg="add mod">
          <ac:chgData name="Joko YULIANTORO" userId="fb86bed2-ee85-46fd-b362-cdeb2c687dfd" providerId="ADAL" clId="{3D537C61-788F-461A-ABBE-AAB76D9406D5}" dt="2022-07-20T17:42:29.866" v="6373" actId="1035"/>
          <ac:spMkLst>
            <pc:docMk/>
            <pc:sldMk cId="1932446668" sldId="289"/>
            <ac:spMk id="11" creationId="{15B337FC-84BA-F993-9BFD-FD3EDA7EC51F}"/>
          </ac:spMkLst>
        </pc:spChg>
        <pc:picChg chg="add mod ord">
          <ac:chgData name="Joko YULIANTORO" userId="fb86bed2-ee85-46fd-b362-cdeb2c687dfd" providerId="ADAL" clId="{3D537C61-788F-461A-ABBE-AAB76D9406D5}" dt="2022-07-20T17:41:54.103" v="6358" actId="1035"/>
          <ac:picMkLst>
            <pc:docMk/>
            <pc:sldMk cId="1932446668" sldId="289"/>
            <ac:picMk id="3" creationId="{5EF39056-1683-0AE2-9E8B-B38641018307}"/>
          </ac:picMkLst>
        </pc:picChg>
        <pc:picChg chg="add mod">
          <ac:chgData name="Joko YULIANTORO" userId="fb86bed2-ee85-46fd-b362-cdeb2c687dfd" providerId="ADAL" clId="{3D537C61-788F-461A-ABBE-AAB76D9406D5}" dt="2022-07-20T17:42:16.949" v="6366" actId="14100"/>
          <ac:picMkLst>
            <pc:docMk/>
            <pc:sldMk cId="1932446668" sldId="289"/>
            <ac:picMk id="10" creationId="{46F74802-2050-29B2-188F-2E6D3D611867}"/>
          </ac:picMkLst>
        </pc:picChg>
      </pc:sldChg>
      <pc:sldChg chg="addSp delSp modSp new del mod ord modClrScheme chgLayout">
        <pc:chgData name="Joko YULIANTORO" userId="fb86bed2-ee85-46fd-b362-cdeb2c687dfd" providerId="ADAL" clId="{3D537C61-788F-461A-ABBE-AAB76D9406D5}" dt="2022-07-20T17:27:38.238" v="5897" actId="47"/>
        <pc:sldMkLst>
          <pc:docMk/>
          <pc:sldMk cId="2854063115" sldId="289"/>
        </pc:sldMkLst>
        <pc:spChg chg="add del mod ord">
          <ac:chgData name="Joko YULIANTORO" userId="fb86bed2-ee85-46fd-b362-cdeb2c687dfd" providerId="ADAL" clId="{3D537C61-788F-461A-ABBE-AAB76D9406D5}" dt="2022-07-19T00:30:16.085" v="2583" actId="6549"/>
          <ac:spMkLst>
            <pc:docMk/>
            <pc:sldMk cId="2854063115" sldId="289"/>
            <ac:spMk id="2" creationId="{6CE64EAC-7F3A-3D87-B272-C977A5A55E7A}"/>
          </ac:spMkLst>
        </pc:spChg>
        <pc:spChg chg="mod ord">
          <ac:chgData name="Joko YULIANTORO" userId="fb86bed2-ee85-46fd-b362-cdeb2c687dfd" providerId="ADAL" clId="{3D537C61-788F-461A-ABBE-AAB76D9406D5}" dt="2022-07-19T00:25:34.936" v="2321" actId="700"/>
          <ac:spMkLst>
            <pc:docMk/>
            <pc:sldMk cId="2854063115" sldId="289"/>
            <ac:spMk id="3" creationId="{1F0BDC93-A2B7-E96E-E6FD-88EF1377F2A0}"/>
          </ac:spMkLst>
        </pc:spChg>
        <pc:spChg chg="mod ord">
          <ac:chgData name="Joko YULIANTORO" userId="fb86bed2-ee85-46fd-b362-cdeb2c687dfd" providerId="ADAL" clId="{3D537C61-788F-461A-ABBE-AAB76D9406D5}" dt="2022-07-19T00:30:17.130" v="2586" actId="20577"/>
          <ac:spMkLst>
            <pc:docMk/>
            <pc:sldMk cId="2854063115" sldId="289"/>
            <ac:spMk id="4" creationId="{DFF54149-80D3-75F4-0CC4-AD2436334D1D}"/>
          </ac:spMkLst>
        </pc:spChg>
        <pc:spChg chg="add del mod ord">
          <ac:chgData name="Joko YULIANTORO" userId="fb86bed2-ee85-46fd-b362-cdeb2c687dfd" providerId="ADAL" clId="{3D537C61-788F-461A-ABBE-AAB76D9406D5}" dt="2022-07-19T00:30:17.299" v="2587" actId="478"/>
          <ac:spMkLst>
            <pc:docMk/>
            <pc:sldMk cId="2854063115" sldId="289"/>
            <ac:spMk id="5" creationId="{16956D52-8E37-BE4C-2937-DD36D7F56963}"/>
          </ac:spMkLst>
        </pc:spChg>
        <pc:spChg chg="add del mod">
          <ac:chgData name="Joko YULIANTORO" userId="fb86bed2-ee85-46fd-b362-cdeb2c687dfd" providerId="ADAL" clId="{3D537C61-788F-461A-ABBE-AAB76D9406D5}" dt="2022-07-19T00:30:17.299" v="2587" actId="478"/>
          <ac:spMkLst>
            <pc:docMk/>
            <pc:sldMk cId="2854063115" sldId="289"/>
            <ac:spMk id="7" creationId="{9F1DDED0-E601-7809-401F-FCB7960ACF3D}"/>
          </ac:spMkLst>
        </pc:spChg>
        <pc:spChg chg="add del mod">
          <ac:chgData name="Joko YULIANTORO" userId="fb86bed2-ee85-46fd-b362-cdeb2c687dfd" providerId="ADAL" clId="{3D537C61-788F-461A-ABBE-AAB76D9406D5}" dt="2022-07-19T00:30:15.914" v="2582" actId="478"/>
          <ac:spMkLst>
            <pc:docMk/>
            <pc:sldMk cId="2854063115" sldId="289"/>
            <ac:spMk id="9" creationId="{4DDA90CC-2E15-87C4-C14B-B0445BB821A4}"/>
          </ac:spMkLst>
        </pc:spChg>
      </pc:sldChg>
      <pc:sldChg chg="addSp delSp modSp add mod">
        <pc:chgData name="Joko YULIANTORO" userId="fb86bed2-ee85-46fd-b362-cdeb2c687dfd" providerId="ADAL" clId="{3D537C61-788F-461A-ABBE-AAB76D9406D5}" dt="2022-07-23T16:26:26.193" v="11257" actId="1035"/>
        <pc:sldMkLst>
          <pc:docMk/>
          <pc:sldMk cId="615573636" sldId="290"/>
        </pc:sldMkLst>
        <pc:spChg chg="mod">
          <ac:chgData name="Joko YULIANTORO" userId="fb86bed2-ee85-46fd-b362-cdeb2c687dfd" providerId="ADAL" clId="{3D537C61-788F-461A-ABBE-AAB76D9406D5}" dt="2022-07-23T15:22:56.246" v="10698"/>
          <ac:spMkLst>
            <pc:docMk/>
            <pc:sldMk cId="615573636" sldId="290"/>
            <ac:spMk id="5" creationId="{34BC0836-3C00-E049-FBE5-9113D6E71719}"/>
          </ac:spMkLst>
        </pc:spChg>
        <pc:spChg chg="mod">
          <ac:chgData name="Joko YULIANTORO" userId="fb86bed2-ee85-46fd-b362-cdeb2c687dfd" providerId="ADAL" clId="{3D537C61-788F-461A-ABBE-AAB76D9406D5}" dt="2022-07-22T09:40:17.868" v="8744" actId="20577"/>
          <ac:spMkLst>
            <pc:docMk/>
            <pc:sldMk cId="615573636" sldId="290"/>
            <ac:spMk id="6" creationId="{046D41B3-7E27-C128-2023-A39DDA32C013}"/>
          </ac:spMkLst>
        </pc:spChg>
        <pc:spChg chg="del mod">
          <ac:chgData name="Joko YULIANTORO" userId="fb86bed2-ee85-46fd-b362-cdeb2c687dfd" providerId="ADAL" clId="{3D537C61-788F-461A-ABBE-AAB76D9406D5}" dt="2022-07-21T17:15:59.545" v="7555" actId="478"/>
          <ac:spMkLst>
            <pc:docMk/>
            <pc:sldMk cId="615573636" sldId="290"/>
            <ac:spMk id="7" creationId="{BF6D15D0-CFBF-8A4B-D398-0288EBE68C5C}"/>
          </ac:spMkLst>
        </pc:spChg>
        <pc:spChg chg="add del mod">
          <ac:chgData name="Joko YULIANTORO" userId="fb86bed2-ee85-46fd-b362-cdeb2c687dfd" providerId="ADAL" clId="{3D537C61-788F-461A-ABBE-AAB76D9406D5}" dt="2022-07-21T17:16:00.805" v="7556" actId="478"/>
          <ac:spMkLst>
            <pc:docMk/>
            <pc:sldMk cId="615573636" sldId="290"/>
            <ac:spMk id="8" creationId="{9AFDA169-B0E6-0BD6-E8C2-997A8BC5BCE0}"/>
          </ac:spMkLst>
        </pc:spChg>
        <pc:spChg chg="add del mod">
          <ac:chgData name="Joko YULIANTORO" userId="fb86bed2-ee85-46fd-b362-cdeb2c687dfd" providerId="ADAL" clId="{3D537C61-788F-461A-ABBE-AAB76D9406D5}" dt="2022-07-21T17:16:02.645" v="7557" actId="478"/>
          <ac:spMkLst>
            <pc:docMk/>
            <pc:sldMk cId="615573636" sldId="290"/>
            <ac:spMk id="9" creationId="{E6632DA8-57E2-D88E-51FB-80DE720D6AE0}"/>
          </ac:spMkLst>
        </pc:spChg>
        <pc:spChg chg="add mod">
          <ac:chgData name="Joko YULIANTORO" userId="fb86bed2-ee85-46fd-b362-cdeb2c687dfd" providerId="ADAL" clId="{3D537C61-788F-461A-ABBE-AAB76D9406D5}" dt="2022-07-21T16:58:31.959" v="7487" actId="20577"/>
          <ac:spMkLst>
            <pc:docMk/>
            <pc:sldMk cId="615573636" sldId="290"/>
            <ac:spMk id="10" creationId="{F41F325C-A77C-46DE-32D0-9607C4CB4BB9}"/>
          </ac:spMkLst>
        </pc:spChg>
        <pc:picChg chg="add del mod ord">
          <ac:chgData name="Joko YULIANTORO" userId="fb86bed2-ee85-46fd-b362-cdeb2c687dfd" providerId="ADAL" clId="{3D537C61-788F-461A-ABBE-AAB76D9406D5}" dt="2022-07-23T16:24:57.255" v="11205" actId="478"/>
          <ac:picMkLst>
            <pc:docMk/>
            <pc:sldMk cId="615573636" sldId="290"/>
            <ac:picMk id="3" creationId="{8AC481BC-A9EB-4885-31A5-CA4BB1D2EC39}"/>
          </ac:picMkLst>
        </pc:picChg>
        <pc:picChg chg="add del mod ord">
          <ac:chgData name="Joko YULIANTORO" userId="fb86bed2-ee85-46fd-b362-cdeb2c687dfd" providerId="ADAL" clId="{3D537C61-788F-461A-ABBE-AAB76D9406D5}" dt="2022-07-20T17:46:50.077" v="6422" actId="478"/>
          <ac:picMkLst>
            <pc:docMk/>
            <pc:sldMk cId="615573636" sldId="290"/>
            <ac:picMk id="3" creationId="{9A99945A-131C-9E57-8669-4B6F276E39D2}"/>
          </ac:picMkLst>
        </pc:picChg>
        <pc:picChg chg="add mod">
          <ac:chgData name="Joko YULIANTORO" userId="fb86bed2-ee85-46fd-b362-cdeb2c687dfd" providerId="ADAL" clId="{3D537C61-788F-461A-ABBE-AAB76D9406D5}" dt="2022-07-23T16:26:26.193" v="11257" actId="1035"/>
          <ac:picMkLst>
            <pc:docMk/>
            <pc:sldMk cId="615573636" sldId="290"/>
            <ac:picMk id="7" creationId="{63EB0CEB-80CA-9DC3-1DEC-D5FA76B94379}"/>
          </ac:picMkLst>
        </pc:picChg>
      </pc:sldChg>
      <pc:sldChg chg="addSp delSp modSp add del mod modClrScheme chgLayout">
        <pc:chgData name="Joko YULIANTORO" userId="fb86bed2-ee85-46fd-b362-cdeb2c687dfd" providerId="ADAL" clId="{3D537C61-788F-461A-ABBE-AAB76D9406D5}" dt="2022-07-20T17:27:38.238" v="5897" actId="47"/>
        <pc:sldMkLst>
          <pc:docMk/>
          <pc:sldMk cId="3918178280" sldId="290"/>
        </pc:sldMkLst>
        <pc:spChg chg="del">
          <ac:chgData name="Joko YULIANTORO" userId="fb86bed2-ee85-46fd-b362-cdeb2c687dfd" providerId="ADAL" clId="{3D537C61-788F-461A-ABBE-AAB76D9406D5}" dt="2022-07-19T00:30:43.538" v="2600" actId="478"/>
          <ac:spMkLst>
            <pc:docMk/>
            <pc:sldMk cId="3918178280" sldId="290"/>
            <ac:spMk id="2" creationId="{6CE64EAC-7F3A-3D87-B272-C977A5A55E7A}"/>
          </ac:spMkLst>
        </pc:spChg>
        <pc:spChg chg="mod ord">
          <ac:chgData name="Joko YULIANTORO" userId="fb86bed2-ee85-46fd-b362-cdeb2c687dfd" providerId="ADAL" clId="{3D537C61-788F-461A-ABBE-AAB76D9406D5}" dt="2022-07-19T00:30:52.505" v="2602" actId="700"/>
          <ac:spMkLst>
            <pc:docMk/>
            <pc:sldMk cId="3918178280" sldId="290"/>
            <ac:spMk id="3" creationId="{1F0BDC93-A2B7-E96E-E6FD-88EF1377F2A0}"/>
          </ac:spMkLst>
        </pc:spChg>
        <pc:spChg chg="mod ord">
          <ac:chgData name="Joko YULIANTORO" userId="fb86bed2-ee85-46fd-b362-cdeb2c687dfd" providerId="ADAL" clId="{3D537C61-788F-461A-ABBE-AAB76D9406D5}" dt="2022-07-19T00:30:52.505" v="2602" actId="700"/>
          <ac:spMkLst>
            <pc:docMk/>
            <pc:sldMk cId="3918178280" sldId="290"/>
            <ac:spMk id="4" creationId="{DFF54149-80D3-75F4-0CC4-AD2436334D1D}"/>
          </ac:spMkLst>
        </pc:spChg>
        <pc:spChg chg="del">
          <ac:chgData name="Joko YULIANTORO" userId="fb86bed2-ee85-46fd-b362-cdeb2c687dfd" providerId="ADAL" clId="{3D537C61-788F-461A-ABBE-AAB76D9406D5}" dt="2022-07-19T00:30:46.010" v="2601" actId="478"/>
          <ac:spMkLst>
            <pc:docMk/>
            <pc:sldMk cId="3918178280" sldId="290"/>
            <ac:spMk id="5" creationId="{16956D52-8E37-BE4C-2937-DD36D7F56963}"/>
          </ac:spMkLst>
        </pc:spChg>
        <pc:spChg chg="add del mod">
          <ac:chgData name="Joko YULIANTORO" userId="fb86bed2-ee85-46fd-b362-cdeb2c687dfd" providerId="ADAL" clId="{3D537C61-788F-461A-ABBE-AAB76D9406D5}" dt="2022-07-19T00:30:52.505" v="2602" actId="700"/>
          <ac:spMkLst>
            <pc:docMk/>
            <pc:sldMk cId="3918178280" sldId="290"/>
            <ac:spMk id="7" creationId="{841261AF-9C07-384A-E191-BB7312C91F48}"/>
          </ac:spMkLst>
        </pc:spChg>
        <pc:spChg chg="add del mod">
          <ac:chgData name="Joko YULIANTORO" userId="fb86bed2-ee85-46fd-b362-cdeb2c687dfd" providerId="ADAL" clId="{3D537C61-788F-461A-ABBE-AAB76D9406D5}" dt="2022-07-19T00:30:52.505" v="2602" actId="700"/>
          <ac:spMkLst>
            <pc:docMk/>
            <pc:sldMk cId="3918178280" sldId="290"/>
            <ac:spMk id="9" creationId="{5EAB7E74-F6AB-4302-DC9C-B5A8528B32ED}"/>
          </ac:spMkLst>
        </pc:spChg>
      </pc:sldChg>
      <pc:sldChg chg="modSp add del mod">
        <pc:chgData name="Joko YULIANTORO" userId="fb86bed2-ee85-46fd-b362-cdeb2c687dfd" providerId="ADAL" clId="{3D537C61-788F-461A-ABBE-AAB76D9406D5}" dt="2022-07-20T17:27:38.238" v="5897" actId="47"/>
        <pc:sldMkLst>
          <pc:docMk/>
          <pc:sldMk cId="2852026956" sldId="291"/>
        </pc:sldMkLst>
        <pc:spChg chg="mod">
          <ac:chgData name="Joko YULIANTORO" userId="fb86bed2-ee85-46fd-b362-cdeb2c687dfd" providerId="ADAL" clId="{3D537C61-788F-461A-ABBE-AAB76D9406D5}" dt="2022-07-19T00:31:05.177" v="2606" actId="20577"/>
          <ac:spMkLst>
            <pc:docMk/>
            <pc:sldMk cId="2852026956" sldId="291"/>
            <ac:spMk id="4" creationId="{DFF54149-80D3-75F4-0CC4-AD2436334D1D}"/>
          </ac:spMkLst>
        </pc:spChg>
      </pc:sldChg>
      <pc:sldChg chg="addSp modSp add mod ord">
        <pc:chgData name="Joko YULIANTORO" userId="fb86bed2-ee85-46fd-b362-cdeb2c687dfd" providerId="ADAL" clId="{3D537C61-788F-461A-ABBE-AAB76D9406D5}" dt="2022-07-23T15:22:56.246" v="10698"/>
        <pc:sldMkLst>
          <pc:docMk/>
          <pc:sldMk cId="2944540556" sldId="291"/>
        </pc:sldMkLst>
        <pc:spChg chg="mod">
          <ac:chgData name="Joko YULIANTORO" userId="fb86bed2-ee85-46fd-b362-cdeb2c687dfd" providerId="ADAL" clId="{3D537C61-788F-461A-ABBE-AAB76D9406D5}" dt="2022-07-23T15:22:56.246" v="10698"/>
          <ac:spMkLst>
            <pc:docMk/>
            <pc:sldMk cId="2944540556" sldId="291"/>
            <ac:spMk id="5" creationId="{34BC0836-3C00-E049-FBE5-9113D6E71719}"/>
          </ac:spMkLst>
        </pc:spChg>
        <pc:spChg chg="mod">
          <ac:chgData name="Joko YULIANTORO" userId="fb86bed2-ee85-46fd-b362-cdeb2c687dfd" providerId="ADAL" clId="{3D537C61-788F-461A-ABBE-AAB76D9406D5}" dt="2022-07-22T07:14:34.939" v="8154" actId="20577"/>
          <ac:spMkLst>
            <pc:docMk/>
            <pc:sldMk cId="2944540556" sldId="291"/>
            <ac:spMk id="6" creationId="{046D41B3-7E27-C128-2023-A39DDA32C013}"/>
          </ac:spMkLst>
        </pc:spChg>
        <pc:spChg chg="mod">
          <ac:chgData name="Joko YULIANTORO" userId="fb86bed2-ee85-46fd-b362-cdeb2c687dfd" providerId="ADAL" clId="{3D537C61-788F-461A-ABBE-AAB76D9406D5}" dt="2022-07-22T07:14:03.832" v="8082" actId="1036"/>
          <ac:spMkLst>
            <pc:docMk/>
            <pc:sldMk cId="2944540556" sldId="291"/>
            <ac:spMk id="7" creationId="{BF6D15D0-CFBF-8A4B-D398-0288EBE68C5C}"/>
          </ac:spMkLst>
        </pc:spChg>
        <pc:spChg chg="add mod">
          <ac:chgData name="Joko YULIANTORO" userId="fb86bed2-ee85-46fd-b362-cdeb2c687dfd" providerId="ADAL" clId="{3D537C61-788F-461A-ABBE-AAB76D9406D5}" dt="2022-07-22T07:14:03.832" v="8082" actId="1036"/>
          <ac:spMkLst>
            <pc:docMk/>
            <pc:sldMk cId="2944540556" sldId="291"/>
            <ac:spMk id="8" creationId="{C4EBAB97-A967-15BE-4362-007D0CC60CBD}"/>
          </ac:spMkLst>
        </pc:spChg>
        <pc:spChg chg="add mod">
          <ac:chgData name="Joko YULIANTORO" userId="fb86bed2-ee85-46fd-b362-cdeb2c687dfd" providerId="ADAL" clId="{3D537C61-788F-461A-ABBE-AAB76D9406D5}" dt="2022-07-22T07:14:03.832" v="8082" actId="1036"/>
          <ac:spMkLst>
            <pc:docMk/>
            <pc:sldMk cId="2944540556" sldId="291"/>
            <ac:spMk id="9" creationId="{553A8B55-0334-605A-BC36-8393BEE80E5C}"/>
          </ac:spMkLst>
        </pc:spChg>
        <pc:spChg chg="add mod">
          <ac:chgData name="Joko YULIANTORO" userId="fb86bed2-ee85-46fd-b362-cdeb2c687dfd" providerId="ADAL" clId="{3D537C61-788F-461A-ABBE-AAB76D9406D5}" dt="2022-07-22T07:14:03.832" v="8082" actId="1036"/>
          <ac:spMkLst>
            <pc:docMk/>
            <pc:sldMk cId="2944540556" sldId="291"/>
            <ac:spMk id="10" creationId="{F6A7689D-9BE5-1474-6BD6-0862018123EC}"/>
          </ac:spMkLst>
        </pc:spChg>
        <pc:picChg chg="add mod">
          <ac:chgData name="Joko YULIANTORO" userId="fb86bed2-ee85-46fd-b362-cdeb2c687dfd" providerId="ADAL" clId="{3D537C61-788F-461A-ABBE-AAB76D9406D5}" dt="2022-07-22T07:14:03.832" v="8082" actId="1036"/>
          <ac:picMkLst>
            <pc:docMk/>
            <pc:sldMk cId="2944540556" sldId="291"/>
            <ac:picMk id="3" creationId="{57E8395B-6CF3-194B-EC00-8251685A975E}"/>
          </ac:picMkLst>
        </pc:picChg>
      </pc:sldChg>
      <pc:sldChg chg="modSp add del mod">
        <pc:chgData name="Joko YULIANTORO" userId="fb86bed2-ee85-46fd-b362-cdeb2c687dfd" providerId="ADAL" clId="{3D537C61-788F-461A-ABBE-AAB76D9406D5}" dt="2022-07-20T17:27:38.238" v="5897" actId="47"/>
        <pc:sldMkLst>
          <pc:docMk/>
          <pc:sldMk cId="2231119006" sldId="292"/>
        </pc:sldMkLst>
        <pc:spChg chg="mod">
          <ac:chgData name="Joko YULIANTORO" userId="fb86bed2-ee85-46fd-b362-cdeb2c687dfd" providerId="ADAL" clId="{3D537C61-788F-461A-ABBE-AAB76D9406D5}" dt="2022-07-19T00:31:29.183" v="2617" actId="20577"/>
          <ac:spMkLst>
            <pc:docMk/>
            <pc:sldMk cId="2231119006" sldId="292"/>
            <ac:spMk id="4" creationId="{DFF54149-80D3-75F4-0CC4-AD2436334D1D}"/>
          </ac:spMkLst>
        </pc:spChg>
      </pc:sldChg>
      <pc:sldChg chg="modSp add del">
        <pc:chgData name="Joko YULIANTORO" userId="fb86bed2-ee85-46fd-b362-cdeb2c687dfd" providerId="ADAL" clId="{3D537C61-788F-461A-ABBE-AAB76D9406D5}" dt="2022-07-23T15:48:43.222" v="10699" actId="47"/>
        <pc:sldMkLst>
          <pc:docMk/>
          <pc:sldMk cId="2796805156" sldId="292"/>
        </pc:sldMkLst>
        <pc:spChg chg="mod">
          <ac:chgData name="Joko YULIANTORO" userId="fb86bed2-ee85-46fd-b362-cdeb2c687dfd" providerId="ADAL" clId="{3D537C61-788F-461A-ABBE-AAB76D9406D5}" dt="2022-07-23T15:22:56.246" v="10698"/>
          <ac:spMkLst>
            <pc:docMk/>
            <pc:sldMk cId="2796805156" sldId="292"/>
            <ac:spMk id="5" creationId="{34BC0836-3C00-E049-FBE5-9113D6E71719}"/>
          </ac:spMkLst>
        </pc:spChg>
      </pc:sldChg>
      <pc:sldChg chg="addSp modSp new del mod">
        <pc:chgData name="Joko YULIANTORO" userId="fb86bed2-ee85-46fd-b362-cdeb2c687dfd" providerId="ADAL" clId="{3D537C61-788F-461A-ABBE-AAB76D9406D5}" dt="2022-07-19T17:54:17.231" v="3612" actId="47"/>
        <pc:sldMkLst>
          <pc:docMk/>
          <pc:sldMk cId="1490985314" sldId="293"/>
        </pc:sldMkLst>
        <pc:spChg chg="mod">
          <ac:chgData name="Joko YULIANTORO" userId="fb86bed2-ee85-46fd-b362-cdeb2c687dfd" providerId="ADAL" clId="{3D537C61-788F-461A-ABBE-AAB76D9406D5}" dt="2022-07-19T17:32:08.043" v="2994" actId="14100"/>
          <ac:spMkLst>
            <pc:docMk/>
            <pc:sldMk cId="1490985314" sldId="293"/>
            <ac:spMk id="2" creationId="{4B4B89C8-1E09-9A81-975E-AB39E95602A8}"/>
          </ac:spMkLst>
        </pc:spChg>
        <pc:spChg chg="mod">
          <ac:chgData name="Joko YULIANTORO" userId="fb86bed2-ee85-46fd-b362-cdeb2c687dfd" providerId="ADAL" clId="{3D537C61-788F-461A-ABBE-AAB76D9406D5}" dt="2022-07-19T17:25:31.827" v="2737" actId="20577"/>
          <ac:spMkLst>
            <pc:docMk/>
            <pc:sldMk cId="1490985314" sldId="293"/>
            <ac:spMk id="4" creationId="{6F06D4D7-25A3-A8B7-8AD1-F48E33589484}"/>
          </ac:spMkLst>
        </pc:spChg>
        <pc:spChg chg="add mod">
          <ac:chgData name="Joko YULIANTORO" userId="fb86bed2-ee85-46fd-b362-cdeb2c687dfd" providerId="ADAL" clId="{3D537C61-788F-461A-ABBE-AAB76D9406D5}" dt="2022-07-19T17:30:27.962" v="2947" actId="164"/>
          <ac:spMkLst>
            <pc:docMk/>
            <pc:sldMk cId="1490985314" sldId="293"/>
            <ac:spMk id="7" creationId="{6FA19A09-4D9B-4C37-4B61-E1AE24455816}"/>
          </ac:spMkLst>
        </pc:spChg>
        <pc:spChg chg="add mod">
          <ac:chgData name="Joko YULIANTORO" userId="fb86bed2-ee85-46fd-b362-cdeb2c687dfd" providerId="ADAL" clId="{3D537C61-788F-461A-ABBE-AAB76D9406D5}" dt="2022-07-19T17:30:12.042" v="2943" actId="164"/>
          <ac:spMkLst>
            <pc:docMk/>
            <pc:sldMk cId="1490985314" sldId="293"/>
            <ac:spMk id="10" creationId="{31F76453-62DE-BA2E-6455-9D2D15CCF53E}"/>
          </ac:spMkLst>
        </pc:spChg>
        <pc:spChg chg="add mod">
          <ac:chgData name="Joko YULIANTORO" userId="fb86bed2-ee85-46fd-b362-cdeb2c687dfd" providerId="ADAL" clId="{3D537C61-788F-461A-ABBE-AAB76D9406D5}" dt="2022-07-19T17:30:12.042" v="2943" actId="164"/>
          <ac:spMkLst>
            <pc:docMk/>
            <pc:sldMk cId="1490985314" sldId="293"/>
            <ac:spMk id="11" creationId="{62AFA325-71F6-8D38-7830-9D5DAAEC2194}"/>
          </ac:spMkLst>
        </pc:spChg>
        <pc:spChg chg="add mod">
          <ac:chgData name="Joko YULIANTORO" userId="fb86bed2-ee85-46fd-b362-cdeb2c687dfd" providerId="ADAL" clId="{3D537C61-788F-461A-ABBE-AAB76D9406D5}" dt="2022-07-19T17:31:59.980" v="2993" actId="20577"/>
          <ac:spMkLst>
            <pc:docMk/>
            <pc:sldMk cId="1490985314" sldId="293"/>
            <ac:spMk id="16" creationId="{B6E725D5-E2FD-A04D-645B-5A4BA2DDCCDC}"/>
          </ac:spMkLst>
        </pc:spChg>
        <pc:spChg chg="add mod">
          <ac:chgData name="Joko YULIANTORO" userId="fb86bed2-ee85-46fd-b362-cdeb2c687dfd" providerId="ADAL" clId="{3D537C61-788F-461A-ABBE-AAB76D9406D5}" dt="2022-07-19T17:31:50.677" v="2989" actId="20577"/>
          <ac:spMkLst>
            <pc:docMk/>
            <pc:sldMk cId="1490985314" sldId="293"/>
            <ac:spMk id="17" creationId="{C832EAD5-9E2F-C8BC-A691-3FED8386C06B}"/>
          </ac:spMkLst>
        </pc:spChg>
        <pc:spChg chg="add">
          <ac:chgData name="Joko YULIANTORO" userId="fb86bed2-ee85-46fd-b362-cdeb2c687dfd" providerId="ADAL" clId="{3D537C61-788F-461A-ABBE-AAB76D9406D5}" dt="2022-07-19T17:43:41.699" v="3497" actId="22"/>
          <ac:spMkLst>
            <pc:docMk/>
            <pc:sldMk cId="1490985314" sldId="293"/>
            <ac:spMk id="19" creationId="{BAC456A3-1AA4-C7C1-E67A-BDD357F9F84F}"/>
          </ac:spMkLst>
        </pc:spChg>
        <pc:grpChg chg="add mod">
          <ac:chgData name="Joko YULIANTORO" userId="fb86bed2-ee85-46fd-b362-cdeb2c687dfd" providerId="ADAL" clId="{3D537C61-788F-461A-ABBE-AAB76D9406D5}" dt="2022-07-19T17:30:30.181" v="2948" actId="1076"/>
          <ac:grpSpMkLst>
            <pc:docMk/>
            <pc:sldMk cId="1490985314" sldId="293"/>
            <ac:grpSpMk id="14" creationId="{1932B83B-CEA0-82E0-0D3B-F62620C7E9F8}"/>
          </ac:grpSpMkLst>
        </pc:grpChg>
        <pc:grpChg chg="add mod">
          <ac:chgData name="Joko YULIANTORO" userId="fb86bed2-ee85-46fd-b362-cdeb2c687dfd" providerId="ADAL" clId="{3D537C61-788F-461A-ABBE-AAB76D9406D5}" dt="2022-07-19T17:30:27.962" v="2947" actId="164"/>
          <ac:grpSpMkLst>
            <pc:docMk/>
            <pc:sldMk cId="1490985314" sldId="293"/>
            <ac:grpSpMk id="15" creationId="{268B4263-D9C5-8EFE-BD5B-08E8EBC40BF1}"/>
          </ac:grpSpMkLst>
        </pc:grpChg>
        <pc:picChg chg="add mod">
          <ac:chgData name="Joko YULIANTORO" userId="fb86bed2-ee85-46fd-b362-cdeb2c687dfd" providerId="ADAL" clId="{3D537C61-788F-461A-ABBE-AAB76D9406D5}" dt="2022-07-19T17:30:27.962" v="2947" actId="164"/>
          <ac:picMkLst>
            <pc:docMk/>
            <pc:sldMk cId="1490985314" sldId="293"/>
            <ac:picMk id="6" creationId="{77CEC587-B3DB-20CC-81DF-ADDB39D73AAA}"/>
          </ac:picMkLst>
        </pc:picChg>
        <pc:picChg chg="add mod">
          <ac:chgData name="Joko YULIANTORO" userId="fb86bed2-ee85-46fd-b362-cdeb2c687dfd" providerId="ADAL" clId="{3D537C61-788F-461A-ABBE-AAB76D9406D5}" dt="2022-07-19T17:30:12.042" v="2943" actId="164"/>
          <ac:picMkLst>
            <pc:docMk/>
            <pc:sldMk cId="1490985314" sldId="293"/>
            <ac:picMk id="9" creationId="{F35EA788-D5AF-1027-8C17-626B11514FAC}"/>
          </ac:picMkLst>
        </pc:picChg>
        <pc:picChg chg="add mod">
          <ac:chgData name="Joko YULIANTORO" userId="fb86bed2-ee85-46fd-b362-cdeb2c687dfd" providerId="ADAL" clId="{3D537C61-788F-461A-ABBE-AAB76D9406D5}" dt="2022-07-19T17:30:34.619" v="2949" actId="1076"/>
          <ac:picMkLst>
            <pc:docMk/>
            <pc:sldMk cId="1490985314" sldId="293"/>
            <ac:picMk id="13" creationId="{68996C1A-A804-9F27-7AE2-EF97514246F0}"/>
          </ac:picMkLst>
        </pc:picChg>
      </pc:sldChg>
      <pc:sldChg chg="addSp delSp modSp add mod">
        <pc:chgData name="Joko YULIANTORO" userId="fb86bed2-ee85-46fd-b362-cdeb2c687dfd" providerId="ADAL" clId="{3D537C61-788F-461A-ABBE-AAB76D9406D5}" dt="2022-07-23T15:22:56.246" v="10698"/>
        <pc:sldMkLst>
          <pc:docMk/>
          <pc:sldMk cId="1706556854" sldId="293"/>
        </pc:sldMkLst>
        <pc:spChg chg="mod">
          <ac:chgData name="Joko YULIANTORO" userId="fb86bed2-ee85-46fd-b362-cdeb2c687dfd" providerId="ADAL" clId="{3D537C61-788F-461A-ABBE-AAB76D9406D5}" dt="2022-07-23T15:22:56.246" v="10698"/>
          <ac:spMkLst>
            <pc:docMk/>
            <pc:sldMk cId="1706556854" sldId="293"/>
            <ac:spMk id="5" creationId="{34BC0836-3C00-E049-FBE5-9113D6E71719}"/>
          </ac:spMkLst>
        </pc:spChg>
        <pc:spChg chg="mod">
          <ac:chgData name="Joko YULIANTORO" userId="fb86bed2-ee85-46fd-b362-cdeb2c687dfd" providerId="ADAL" clId="{3D537C61-788F-461A-ABBE-AAB76D9406D5}" dt="2022-07-20T18:24:14.794" v="6634" actId="20577"/>
          <ac:spMkLst>
            <pc:docMk/>
            <pc:sldMk cId="1706556854" sldId="293"/>
            <ac:spMk id="6" creationId="{046D41B3-7E27-C128-2023-A39DDA32C013}"/>
          </ac:spMkLst>
        </pc:spChg>
        <pc:spChg chg="del">
          <ac:chgData name="Joko YULIANTORO" userId="fb86bed2-ee85-46fd-b362-cdeb2c687dfd" providerId="ADAL" clId="{3D537C61-788F-461A-ABBE-AAB76D9406D5}" dt="2022-07-20T18:22:50.992" v="6523" actId="478"/>
          <ac:spMkLst>
            <pc:docMk/>
            <pc:sldMk cId="1706556854" sldId="293"/>
            <ac:spMk id="7" creationId="{BF6D15D0-CFBF-8A4B-D398-0288EBE68C5C}"/>
          </ac:spMkLst>
        </pc:spChg>
        <pc:spChg chg="del">
          <ac:chgData name="Joko YULIANTORO" userId="fb86bed2-ee85-46fd-b362-cdeb2c687dfd" providerId="ADAL" clId="{3D537C61-788F-461A-ABBE-AAB76D9406D5}" dt="2022-07-20T18:22:50.992" v="6523" actId="478"/>
          <ac:spMkLst>
            <pc:docMk/>
            <pc:sldMk cId="1706556854" sldId="293"/>
            <ac:spMk id="8" creationId="{C4EBAB97-A967-15BE-4362-007D0CC60CBD}"/>
          </ac:spMkLst>
        </pc:spChg>
        <pc:spChg chg="del">
          <ac:chgData name="Joko YULIANTORO" userId="fb86bed2-ee85-46fd-b362-cdeb2c687dfd" providerId="ADAL" clId="{3D537C61-788F-461A-ABBE-AAB76D9406D5}" dt="2022-07-20T18:22:50.992" v="6523" actId="478"/>
          <ac:spMkLst>
            <pc:docMk/>
            <pc:sldMk cId="1706556854" sldId="293"/>
            <ac:spMk id="9" creationId="{553A8B55-0334-605A-BC36-8393BEE80E5C}"/>
          </ac:spMkLst>
        </pc:spChg>
        <pc:spChg chg="del">
          <ac:chgData name="Joko YULIANTORO" userId="fb86bed2-ee85-46fd-b362-cdeb2c687dfd" providerId="ADAL" clId="{3D537C61-788F-461A-ABBE-AAB76D9406D5}" dt="2022-07-20T18:22:50.992" v="6523" actId="478"/>
          <ac:spMkLst>
            <pc:docMk/>
            <pc:sldMk cId="1706556854" sldId="293"/>
            <ac:spMk id="10" creationId="{F6A7689D-9BE5-1474-6BD6-0862018123EC}"/>
          </ac:spMkLst>
        </pc:spChg>
        <pc:picChg chg="del">
          <ac:chgData name="Joko YULIANTORO" userId="fb86bed2-ee85-46fd-b362-cdeb2c687dfd" providerId="ADAL" clId="{3D537C61-788F-461A-ABBE-AAB76D9406D5}" dt="2022-07-20T18:22:47.384" v="6522" actId="478"/>
          <ac:picMkLst>
            <pc:docMk/>
            <pc:sldMk cId="1706556854" sldId="293"/>
            <ac:picMk id="3" creationId="{57E8395B-6CF3-194B-EC00-8251685A975E}"/>
          </ac:picMkLst>
        </pc:picChg>
        <pc:picChg chg="add del">
          <ac:chgData name="Joko YULIANTORO" userId="fb86bed2-ee85-46fd-b362-cdeb2c687dfd" providerId="ADAL" clId="{3D537C61-788F-461A-ABBE-AAB76D9406D5}" dt="2022-07-22T09:37:42.738" v="8595" actId="22"/>
          <ac:picMkLst>
            <pc:docMk/>
            <pc:sldMk cId="1706556854" sldId="293"/>
            <ac:picMk id="3" creationId="{B9D7F649-260B-E754-BC99-1F1E28A0D770}"/>
          </ac:picMkLst>
        </pc:picChg>
        <pc:picChg chg="add mod">
          <ac:chgData name="Joko YULIANTORO" userId="fb86bed2-ee85-46fd-b362-cdeb2c687dfd" providerId="ADAL" clId="{3D537C61-788F-461A-ABBE-AAB76D9406D5}" dt="2022-07-20T18:25:07.041" v="6723" actId="1035"/>
          <ac:picMkLst>
            <pc:docMk/>
            <pc:sldMk cId="1706556854" sldId="293"/>
            <ac:picMk id="11" creationId="{4BB8CFDD-10B0-2CB7-4EF7-9AF7504DFB89}"/>
          </ac:picMkLst>
        </pc:picChg>
      </pc:sldChg>
      <pc:sldChg chg="addSp delSp modSp new mod">
        <pc:chgData name="Joko YULIANTORO" userId="fb86bed2-ee85-46fd-b362-cdeb2c687dfd" providerId="ADAL" clId="{3D537C61-788F-461A-ABBE-AAB76D9406D5}" dt="2022-07-23T14:48:46.538" v="10583" actId="1036"/>
        <pc:sldMkLst>
          <pc:docMk/>
          <pc:sldMk cId="1918164390" sldId="294"/>
        </pc:sldMkLst>
        <pc:spChg chg="mod">
          <ac:chgData name="Joko YULIANTORO" userId="fb86bed2-ee85-46fd-b362-cdeb2c687dfd" providerId="ADAL" clId="{3D537C61-788F-461A-ABBE-AAB76D9406D5}" dt="2022-07-23T14:42:34.632" v="10550" actId="20577"/>
          <ac:spMkLst>
            <pc:docMk/>
            <pc:sldMk cId="1918164390" sldId="294"/>
            <ac:spMk id="2" creationId="{DADECB26-D60F-B721-90E3-1DE204A473C5}"/>
          </ac:spMkLst>
        </pc:spChg>
        <pc:spChg chg="mod">
          <ac:chgData name="Joko YULIANTORO" userId="fb86bed2-ee85-46fd-b362-cdeb2c687dfd" providerId="ADAL" clId="{3D537C61-788F-461A-ABBE-AAB76D9406D5}" dt="2022-07-20T18:27:19.210" v="6760" actId="20577"/>
          <ac:spMkLst>
            <pc:docMk/>
            <pc:sldMk cId="1918164390" sldId="294"/>
            <ac:spMk id="4" creationId="{6BA63441-5E3E-65C7-D304-F1E147AC3EE6}"/>
          </ac:spMkLst>
        </pc:spChg>
        <pc:picChg chg="add mod">
          <ac:chgData name="Joko YULIANTORO" userId="fb86bed2-ee85-46fd-b362-cdeb2c687dfd" providerId="ADAL" clId="{3D537C61-788F-461A-ABBE-AAB76D9406D5}" dt="2022-07-20T18:32:28.528" v="7196" actId="1036"/>
          <ac:picMkLst>
            <pc:docMk/>
            <pc:sldMk cId="1918164390" sldId="294"/>
            <ac:picMk id="5" creationId="{66CEFA48-8E8D-D947-AF84-F90B4965CEEA}"/>
          </ac:picMkLst>
        </pc:picChg>
        <pc:picChg chg="add del mod">
          <ac:chgData name="Joko YULIANTORO" userId="fb86bed2-ee85-46fd-b362-cdeb2c687dfd" providerId="ADAL" clId="{3D537C61-788F-461A-ABBE-AAB76D9406D5}" dt="2022-07-23T14:42:30.087" v="10542" actId="478"/>
          <ac:picMkLst>
            <pc:docMk/>
            <pc:sldMk cId="1918164390" sldId="294"/>
            <ac:picMk id="6" creationId="{64AF7638-A712-6326-0AB2-C0ECA3DC1816}"/>
          </ac:picMkLst>
        </pc:picChg>
        <pc:picChg chg="add mod">
          <ac:chgData name="Joko YULIANTORO" userId="fb86bed2-ee85-46fd-b362-cdeb2c687dfd" providerId="ADAL" clId="{3D537C61-788F-461A-ABBE-AAB76D9406D5}" dt="2022-07-20T18:32:28.528" v="7196" actId="1036"/>
          <ac:picMkLst>
            <pc:docMk/>
            <pc:sldMk cId="1918164390" sldId="294"/>
            <ac:picMk id="8" creationId="{B8D3BCBF-4259-6205-471A-98EAF74B474F}"/>
          </ac:picMkLst>
        </pc:picChg>
        <pc:picChg chg="add mod">
          <ac:chgData name="Joko YULIANTORO" userId="fb86bed2-ee85-46fd-b362-cdeb2c687dfd" providerId="ADAL" clId="{3D537C61-788F-461A-ABBE-AAB76D9406D5}" dt="2022-07-23T14:48:46.538" v="10583" actId="1036"/>
          <ac:picMkLst>
            <pc:docMk/>
            <pc:sldMk cId="1918164390" sldId="294"/>
            <ac:picMk id="9" creationId="{F5A415C5-8236-BFB2-93BF-FF26DC9EBE43}"/>
          </ac:picMkLst>
        </pc:picChg>
      </pc:sldChg>
      <pc:sldChg chg="new del">
        <pc:chgData name="Joko YULIANTORO" userId="fb86bed2-ee85-46fd-b362-cdeb2c687dfd" providerId="ADAL" clId="{3D537C61-788F-461A-ABBE-AAB76D9406D5}" dt="2022-07-20T18:26:43.774" v="6736" actId="680"/>
        <pc:sldMkLst>
          <pc:docMk/>
          <pc:sldMk cId="2726088658" sldId="294"/>
        </pc:sldMkLst>
      </pc:sldChg>
      <pc:sldChg chg="addSp delSp modSp add del mod">
        <pc:chgData name="Joko YULIANTORO" userId="fb86bed2-ee85-46fd-b362-cdeb2c687dfd" providerId="ADAL" clId="{3D537C61-788F-461A-ABBE-AAB76D9406D5}" dt="2022-07-19T17:54:14.806" v="3611" actId="47"/>
        <pc:sldMkLst>
          <pc:docMk/>
          <pc:sldMk cId="2841431096" sldId="294"/>
        </pc:sldMkLst>
        <pc:spChg chg="mod">
          <ac:chgData name="Joko YULIANTORO" userId="fb86bed2-ee85-46fd-b362-cdeb2c687dfd" providerId="ADAL" clId="{3D537C61-788F-461A-ABBE-AAB76D9406D5}" dt="2022-07-19T17:33:01.172" v="3048" actId="20577"/>
          <ac:spMkLst>
            <pc:docMk/>
            <pc:sldMk cId="2841431096" sldId="294"/>
            <ac:spMk id="2" creationId="{4B4B89C8-1E09-9A81-975E-AB39E95602A8}"/>
          </ac:spMkLst>
        </pc:spChg>
        <pc:spChg chg="mod">
          <ac:chgData name="Joko YULIANTORO" userId="fb86bed2-ee85-46fd-b362-cdeb2c687dfd" providerId="ADAL" clId="{3D537C61-788F-461A-ABBE-AAB76D9406D5}" dt="2022-07-19T17:33:53.500" v="3070" actId="1036"/>
          <ac:spMkLst>
            <pc:docMk/>
            <pc:sldMk cId="2841431096" sldId="294"/>
            <ac:spMk id="7" creationId="{6FA19A09-4D9B-4C37-4B61-E1AE24455816}"/>
          </ac:spMkLst>
        </pc:spChg>
        <pc:spChg chg="del">
          <ac:chgData name="Joko YULIANTORO" userId="fb86bed2-ee85-46fd-b362-cdeb2c687dfd" providerId="ADAL" clId="{3D537C61-788F-461A-ABBE-AAB76D9406D5}" dt="2022-07-19T17:32:39.066" v="2999" actId="478"/>
          <ac:spMkLst>
            <pc:docMk/>
            <pc:sldMk cId="2841431096" sldId="294"/>
            <ac:spMk id="16" creationId="{B6E725D5-E2FD-A04D-645B-5A4BA2DDCCDC}"/>
          </ac:spMkLst>
        </pc:spChg>
        <pc:spChg chg="del mod">
          <ac:chgData name="Joko YULIANTORO" userId="fb86bed2-ee85-46fd-b362-cdeb2c687dfd" providerId="ADAL" clId="{3D537C61-788F-461A-ABBE-AAB76D9406D5}" dt="2022-07-19T17:32:42.674" v="3001" actId="478"/>
          <ac:spMkLst>
            <pc:docMk/>
            <pc:sldMk cId="2841431096" sldId="294"/>
            <ac:spMk id="17" creationId="{C832EAD5-9E2F-C8BC-A691-3FED8386C06B}"/>
          </ac:spMkLst>
        </pc:spChg>
        <pc:spChg chg="add mod">
          <ac:chgData name="Joko YULIANTORO" userId="fb86bed2-ee85-46fd-b362-cdeb2c687dfd" providerId="ADAL" clId="{3D537C61-788F-461A-ABBE-AAB76D9406D5}" dt="2022-07-19T17:33:37.610" v="3061" actId="164"/>
          <ac:spMkLst>
            <pc:docMk/>
            <pc:sldMk cId="2841431096" sldId="294"/>
            <ac:spMk id="18" creationId="{063FED86-2203-B182-1B6B-FD87D3B85C4C}"/>
          </ac:spMkLst>
        </pc:spChg>
        <pc:spChg chg="add mod">
          <ac:chgData name="Joko YULIANTORO" userId="fb86bed2-ee85-46fd-b362-cdeb2c687dfd" providerId="ADAL" clId="{3D537C61-788F-461A-ABBE-AAB76D9406D5}" dt="2022-07-19T17:33:37.610" v="3061" actId="164"/>
          <ac:spMkLst>
            <pc:docMk/>
            <pc:sldMk cId="2841431096" sldId="294"/>
            <ac:spMk id="19" creationId="{64B93431-6346-B28C-29FE-79D5016E9B23}"/>
          </ac:spMkLst>
        </pc:spChg>
        <pc:grpChg chg="add mod">
          <ac:chgData name="Joko YULIANTORO" userId="fb86bed2-ee85-46fd-b362-cdeb2c687dfd" providerId="ADAL" clId="{3D537C61-788F-461A-ABBE-AAB76D9406D5}" dt="2022-07-19T17:33:37.610" v="3061" actId="164"/>
          <ac:grpSpMkLst>
            <pc:docMk/>
            <pc:sldMk cId="2841431096" sldId="294"/>
            <ac:grpSpMk id="5" creationId="{35E12A61-700D-A44E-B0A8-BF15281A0070}"/>
          </ac:grpSpMkLst>
        </pc:grpChg>
        <pc:grpChg chg="del">
          <ac:chgData name="Joko YULIANTORO" userId="fb86bed2-ee85-46fd-b362-cdeb2c687dfd" providerId="ADAL" clId="{3D537C61-788F-461A-ABBE-AAB76D9406D5}" dt="2022-07-19T17:32:36.308" v="2997" actId="478"/>
          <ac:grpSpMkLst>
            <pc:docMk/>
            <pc:sldMk cId="2841431096" sldId="294"/>
            <ac:grpSpMk id="14" creationId="{1932B83B-CEA0-82E0-0D3B-F62620C7E9F8}"/>
          </ac:grpSpMkLst>
        </pc:grpChg>
        <pc:grpChg chg="mod">
          <ac:chgData name="Joko YULIANTORO" userId="fb86bed2-ee85-46fd-b362-cdeb2c687dfd" providerId="ADAL" clId="{3D537C61-788F-461A-ABBE-AAB76D9406D5}" dt="2022-07-19T17:33:37.610" v="3061" actId="164"/>
          <ac:grpSpMkLst>
            <pc:docMk/>
            <pc:sldMk cId="2841431096" sldId="294"/>
            <ac:grpSpMk id="15" creationId="{268B4263-D9C5-8EFE-BD5B-08E8EBC40BF1}"/>
          </ac:grpSpMkLst>
        </pc:grpChg>
        <pc:picChg chg="del">
          <ac:chgData name="Joko YULIANTORO" userId="fb86bed2-ee85-46fd-b362-cdeb2c687dfd" providerId="ADAL" clId="{3D537C61-788F-461A-ABBE-AAB76D9406D5}" dt="2022-07-19T17:32:37.881" v="2998" actId="478"/>
          <ac:picMkLst>
            <pc:docMk/>
            <pc:sldMk cId="2841431096" sldId="294"/>
            <ac:picMk id="13" creationId="{68996C1A-A804-9F27-7AE2-EF97514246F0}"/>
          </ac:picMkLst>
        </pc:picChg>
      </pc:sldChg>
      <pc:sldChg chg="addSp delSp modSp add mod chgLayout">
        <pc:chgData name="Joko YULIANTORO" userId="fb86bed2-ee85-46fd-b362-cdeb2c687dfd" providerId="ADAL" clId="{3D537C61-788F-461A-ABBE-AAB76D9406D5}" dt="2022-07-23T16:46:57.642" v="11721" actId="1035"/>
        <pc:sldMkLst>
          <pc:docMk/>
          <pc:sldMk cId="1611487424" sldId="295"/>
        </pc:sldMkLst>
        <pc:spChg chg="mod ord">
          <ac:chgData name="Joko YULIANTORO" userId="fb86bed2-ee85-46fd-b362-cdeb2c687dfd" providerId="ADAL" clId="{3D537C61-788F-461A-ABBE-AAB76D9406D5}" dt="2022-07-22T09:39:41.645" v="8689" actId="700"/>
          <ac:spMkLst>
            <pc:docMk/>
            <pc:sldMk cId="1611487424" sldId="295"/>
            <ac:spMk id="4" creationId="{F98A5141-1CB0-73F2-223E-CE5053DC1283}"/>
          </ac:spMkLst>
        </pc:spChg>
        <pc:spChg chg="mod ord">
          <ac:chgData name="Joko YULIANTORO" userId="fb86bed2-ee85-46fd-b362-cdeb2c687dfd" providerId="ADAL" clId="{3D537C61-788F-461A-ABBE-AAB76D9406D5}" dt="2022-07-23T15:22:56.246" v="10698"/>
          <ac:spMkLst>
            <pc:docMk/>
            <pc:sldMk cId="1611487424" sldId="295"/>
            <ac:spMk id="5" creationId="{34BC0836-3C00-E049-FBE5-9113D6E71719}"/>
          </ac:spMkLst>
        </pc:spChg>
        <pc:spChg chg="mod ord">
          <ac:chgData name="Joko YULIANTORO" userId="fb86bed2-ee85-46fd-b362-cdeb2c687dfd" providerId="ADAL" clId="{3D537C61-788F-461A-ABBE-AAB76D9406D5}" dt="2022-07-23T16:41:58" v="11594" actId="20577"/>
          <ac:spMkLst>
            <pc:docMk/>
            <pc:sldMk cId="1611487424" sldId="295"/>
            <ac:spMk id="6" creationId="{046D41B3-7E27-C128-2023-A39DDA32C013}"/>
          </ac:spMkLst>
        </pc:spChg>
        <pc:spChg chg="del">
          <ac:chgData name="Joko YULIANTORO" userId="fb86bed2-ee85-46fd-b362-cdeb2c687dfd" providerId="ADAL" clId="{3D537C61-788F-461A-ABBE-AAB76D9406D5}" dt="2022-07-22T07:58:42.429" v="8580" actId="478"/>
          <ac:spMkLst>
            <pc:docMk/>
            <pc:sldMk cId="1611487424" sldId="295"/>
            <ac:spMk id="7" creationId="{BF6D15D0-CFBF-8A4B-D398-0288EBE68C5C}"/>
          </ac:spMkLst>
        </pc:spChg>
        <pc:spChg chg="del">
          <ac:chgData name="Joko YULIANTORO" userId="fb86bed2-ee85-46fd-b362-cdeb2c687dfd" providerId="ADAL" clId="{3D537C61-788F-461A-ABBE-AAB76D9406D5}" dt="2022-07-22T07:58:42.429" v="8580" actId="478"/>
          <ac:spMkLst>
            <pc:docMk/>
            <pc:sldMk cId="1611487424" sldId="295"/>
            <ac:spMk id="8" creationId="{9AFDA169-B0E6-0BD6-E8C2-997A8BC5BCE0}"/>
          </ac:spMkLst>
        </pc:spChg>
        <pc:spChg chg="del">
          <ac:chgData name="Joko YULIANTORO" userId="fb86bed2-ee85-46fd-b362-cdeb2c687dfd" providerId="ADAL" clId="{3D537C61-788F-461A-ABBE-AAB76D9406D5}" dt="2022-07-22T07:58:42.429" v="8580" actId="478"/>
          <ac:spMkLst>
            <pc:docMk/>
            <pc:sldMk cId="1611487424" sldId="295"/>
            <ac:spMk id="9" creationId="{E6632DA8-57E2-D88E-51FB-80DE720D6AE0}"/>
          </ac:spMkLst>
        </pc:spChg>
        <pc:spChg chg="mod">
          <ac:chgData name="Joko YULIANTORO" userId="fb86bed2-ee85-46fd-b362-cdeb2c687dfd" providerId="ADAL" clId="{3D537C61-788F-461A-ABBE-AAB76D9406D5}" dt="2022-07-22T07:58:14.114" v="8575"/>
          <ac:spMkLst>
            <pc:docMk/>
            <pc:sldMk cId="1611487424" sldId="295"/>
            <ac:spMk id="11" creationId="{C72BF0FD-78D2-9A1D-E61E-08524F40FDAE}"/>
          </ac:spMkLst>
        </pc:spChg>
        <pc:grpChg chg="add del mod">
          <ac:chgData name="Joko YULIANTORO" userId="fb86bed2-ee85-46fd-b362-cdeb2c687dfd" providerId="ADAL" clId="{3D537C61-788F-461A-ABBE-AAB76D9406D5}" dt="2022-07-22T07:58:15.514" v="8576"/>
          <ac:grpSpMkLst>
            <pc:docMk/>
            <pc:sldMk cId="1611487424" sldId="295"/>
            <ac:grpSpMk id="10" creationId="{A701647B-3245-B299-54EA-F7A0962991E7}"/>
          </ac:grpSpMkLst>
        </pc:grpChg>
        <pc:picChg chg="add del mod">
          <ac:chgData name="Joko YULIANTORO" userId="fb86bed2-ee85-46fd-b362-cdeb2c687dfd" providerId="ADAL" clId="{3D537C61-788F-461A-ABBE-AAB76D9406D5}" dt="2022-07-23T16:41:49.942" v="11590" actId="478"/>
          <ac:picMkLst>
            <pc:docMk/>
            <pc:sldMk cId="1611487424" sldId="295"/>
            <ac:picMk id="3" creationId="{63C9671C-7175-79B7-B8A7-A0EEC54FAD73}"/>
          </ac:picMkLst>
        </pc:picChg>
        <pc:picChg chg="add mod">
          <ac:chgData name="Joko YULIANTORO" userId="fb86bed2-ee85-46fd-b362-cdeb2c687dfd" providerId="ADAL" clId="{3D537C61-788F-461A-ABBE-AAB76D9406D5}" dt="2022-07-23T16:42:47.277" v="11621" actId="1035"/>
          <ac:picMkLst>
            <pc:docMk/>
            <pc:sldMk cId="1611487424" sldId="295"/>
            <ac:picMk id="7" creationId="{741F3F84-77E3-0854-0034-6B1A0C1C66D8}"/>
          </ac:picMkLst>
        </pc:picChg>
        <pc:picChg chg="add mod">
          <ac:chgData name="Joko YULIANTORO" userId="fb86bed2-ee85-46fd-b362-cdeb2c687dfd" providerId="ADAL" clId="{3D537C61-788F-461A-ABBE-AAB76D9406D5}" dt="2022-07-23T16:46:57.642" v="11721" actId="1035"/>
          <ac:picMkLst>
            <pc:docMk/>
            <pc:sldMk cId="1611487424" sldId="295"/>
            <ac:picMk id="9" creationId="{7B0182AE-798E-A97C-01BE-3DBDCA48F41E}"/>
          </ac:picMkLst>
        </pc:picChg>
        <pc:picChg chg="mod">
          <ac:chgData name="Joko YULIANTORO" userId="fb86bed2-ee85-46fd-b362-cdeb2c687dfd" providerId="ADAL" clId="{3D537C61-788F-461A-ABBE-AAB76D9406D5}" dt="2022-07-22T07:58:14.114" v="8575"/>
          <ac:picMkLst>
            <pc:docMk/>
            <pc:sldMk cId="1611487424" sldId="295"/>
            <ac:picMk id="12" creationId="{D92EBA44-E357-2326-694A-779B4D1E6D53}"/>
          </ac:picMkLst>
        </pc:picChg>
        <pc:picChg chg="add del mod">
          <ac:chgData name="Joko YULIANTORO" userId="fb86bed2-ee85-46fd-b362-cdeb2c687dfd" providerId="ADAL" clId="{3D537C61-788F-461A-ABBE-AAB76D9406D5}" dt="2022-07-23T16:46:44.216" v="11622" actId="478"/>
          <ac:picMkLst>
            <pc:docMk/>
            <pc:sldMk cId="1611487424" sldId="295"/>
            <ac:picMk id="14" creationId="{47AEB2DB-C57D-C87B-C489-8CC6DEAD1D14}"/>
          </ac:picMkLst>
        </pc:picChg>
      </pc:sldChg>
      <pc:sldChg chg="modSp add del mod ord">
        <pc:chgData name="Joko YULIANTORO" userId="fb86bed2-ee85-46fd-b362-cdeb2c687dfd" providerId="ADAL" clId="{3D537C61-788F-461A-ABBE-AAB76D9406D5}" dt="2022-07-20T17:27:38.238" v="5897" actId="47"/>
        <pc:sldMkLst>
          <pc:docMk/>
          <pc:sldMk cId="2600026063" sldId="295"/>
        </pc:sldMkLst>
        <pc:spChg chg="mod">
          <ac:chgData name="Joko YULIANTORO" userId="fb86bed2-ee85-46fd-b362-cdeb2c687dfd" providerId="ADAL" clId="{3D537C61-788F-461A-ABBE-AAB76D9406D5}" dt="2022-07-19T17:36:47.983" v="3246" actId="14100"/>
          <ac:spMkLst>
            <pc:docMk/>
            <pc:sldMk cId="2600026063" sldId="295"/>
            <ac:spMk id="5" creationId="{D4EE9F6A-FDF4-CF80-BDFA-8CE6AE02E0AF}"/>
          </ac:spMkLst>
        </pc:spChg>
        <pc:grpChg chg="mod">
          <ac:chgData name="Joko YULIANTORO" userId="fb86bed2-ee85-46fd-b362-cdeb2c687dfd" providerId="ADAL" clId="{3D537C61-788F-461A-ABBE-AAB76D9406D5}" dt="2022-07-19T17:36:22.414" v="3243" actId="1035"/>
          <ac:grpSpMkLst>
            <pc:docMk/>
            <pc:sldMk cId="2600026063" sldId="295"/>
            <ac:grpSpMk id="7" creationId="{3ADAEF97-1D8C-9E36-90C3-A331F79ACFD5}"/>
          </ac:grpSpMkLst>
        </pc:grpChg>
      </pc:sldChg>
      <pc:sldChg chg="addSp delSp modSp new del mod modClrScheme chgLayout">
        <pc:chgData name="Joko YULIANTORO" userId="fb86bed2-ee85-46fd-b362-cdeb2c687dfd" providerId="ADAL" clId="{3D537C61-788F-461A-ABBE-AAB76D9406D5}" dt="2022-07-20T17:27:38.238" v="5897" actId="47"/>
        <pc:sldMkLst>
          <pc:docMk/>
          <pc:sldMk cId="333056452" sldId="296"/>
        </pc:sldMkLst>
        <pc:spChg chg="del mod">
          <ac:chgData name="Joko YULIANTORO" userId="fb86bed2-ee85-46fd-b362-cdeb2c687dfd" providerId="ADAL" clId="{3D537C61-788F-461A-ABBE-AAB76D9406D5}" dt="2022-07-20T10:45:15.730" v="5055" actId="700"/>
          <ac:spMkLst>
            <pc:docMk/>
            <pc:sldMk cId="333056452" sldId="296"/>
            <ac:spMk id="2" creationId="{3A2AAD2F-93F5-5F04-C27D-EC7EFB8FC2C6}"/>
          </ac:spMkLst>
        </pc:spChg>
        <pc:spChg chg="mod ord">
          <ac:chgData name="Joko YULIANTORO" userId="fb86bed2-ee85-46fd-b362-cdeb2c687dfd" providerId="ADAL" clId="{3D537C61-788F-461A-ABBE-AAB76D9406D5}" dt="2022-07-20T10:45:15.730" v="5055" actId="700"/>
          <ac:spMkLst>
            <pc:docMk/>
            <pc:sldMk cId="333056452" sldId="296"/>
            <ac:spMk id="3" creationId="{67A12E94-2876-613D-9A06-6C01B548286E}"/>
          </ac:spMkLst>
        </pc:spChg>
        <pc:spChg chg="mod ord">
          <ac:chgData name="Joko YULIANTORO" userId="fb86bed2-ee85-46fd-b362-cdeb2c687dfd" providerId="ADAL" clId="{3D537C61-788F-461A-ABBE-AAB76D9406D5}" dt="2022-07-20T10:45:15.730" v="5055" actId="700"/>
          <ac:spMkLst>
            <pc:docMk/>
            <pc:sldMk cId="333056452" sldId="296"/>
            <ac:spMk id="4" creationId="{78135948-7E2D-5777-2DF8-192719317D46}"/>
          </ac:spMkLst>
        </pc:spChg>
        <pc:spChg chg="add mod">
          <ac:chgData name="Joko YULIANTORO" userId="fb86bed2-ee85-46fd-b362-cdeb2c687dfd" providerId="ADAL" clId="{3D537C61-788F-461A-ABBE-AAB76D9406D5}" dt="2022-07-20T10:45:40.073" v="5056" actId="1076"/>
          <ac:spMkLst>
            <pc:docMk/>
            <pc:sldMk cId="333056452" sldId="296"/>
            <ac:spMk id="13" creationId="{BBB278FB-2BE0-B738-48EC-7F4467612534}"/>
          </ac:spMkLst>
        </pc:spChg>
        <pc:spChg chg="add mod">
          <ac:chgData name="Joko YULIANTORO" userId="fb86bed2-ee85-46fd-b362-cdeb2c687dfd" providerId="ADAL" clId="{3D537C61-788F-461A-ABBE-AAB76D9406D5}" dt="2022-07-20T10:45:49.821" v="5096" actId="1038"/>
          <ac:spMkLst>
            <pc:docMk/>
            <pc:sldMk cId="333056452" sldId="296"/>
            <ac:spMk id="14" creationId="{9461AB83-6324-1CC6-C133-59012CA225AE}"/>
          </ac:spMkLst>
        </pc:spChg>
        <pc:spChg chg="add mod">
          <ac:chgData name="Joko YULIANTORO" userId="fb86bed2-ee85-46fd-b362-cdeb2c687dfd" providerId="ADAL" clId="{3D537C61-788F-461A-ABBE-AAB76D9406D5}" dt="2022-07-20T10:45:45.408" v="5076" actId="1038"/>
          <ac:spMkLst>
            <pc:docMk/>
            <pc:sldMk cId="333056452" sldId="296"/>
            <ac:spMk id="17" creationId="{5321E175-4336-B6B7-2EE1-B722B63091FC}"/>
          </ac:spMkLst>
        </pc:spChg>
        <pc:spChg chg="add mod">
          <ac:chgData name="Joko YULIANTORO" userId="fb86bed2-ee85-46fd-b362-cdeb2c687dfd" providerId="ADAL" clId="{3D537C61-788F-461A-ABBE-AAB76D9406D5}" dt="2022-07-20T10:45:45.408" v="5076" actId="1038"/>
          <ac:spMkLst>
            <pc:docMk/>
            <pc:sldMk cId="333056452" sldId="296"/>
            <ac:spMk id="18" creationId="{26CC5653-C093-883A-0A80-914238CB9ECE}"/>
          </ac:spMkLst>
        </pc:spChg>
        <pc:picChg chg="add del mod">
          <ac:chgData name="Joko YULIANTORO" userId="fb86bed2-ee85-46fd-b362-cdeb2c687dfd" providerId="ADAL" clId="{3D537C61-788F-461A-ABBE-AAB76D9406D5}" dt="2022-07-19T17:40:32.598" v="3417" actId="478"/>
          <ac:picMkLst>
            <pc:docMk/>
            <pc:sldMk cId="333056452" sldId="296"/>
            <ac:picMk id="6" creationId="{2328C84B-8226-015D-4A5F-87AB1F7E41B4}"/>
          </ac:picMkLst>
        </pc:picChg>
        <pc:picChg chg="add mod">
          <ac:chgData name="Joko YULIANTORO" userId="fb86bed2-ee85-46fd-b362-cdeb2c687dfd" providerId="ADAL" clId="{3D537C61-788F-461A-ABBE-AAB76D9406D5}" dt="2022-07-20T10:45:49.821" v="5096" actId="1038"/>
          <ac:picMkLst>
            <pc:docMk/>
            <pc:sldMk cId="333056452" sldId="296"/>
            <ac:picMk id="8" creationId="{B83BC6A9-52AC-D5C1-6510-8ABCE046AE25}"/>
          </ac:picMkLst>
        </pc:picChg>
        <pc:picChg chg="add del mod">
          <ac:chgData name="Joko YULIANTORO" userId="fb86bed2-ee85-46fd-b362-cdeb2c687dfd" providerId="ADAL" clId="{3D537C61-788F-461A-ABBE-AAB76D9406D5}" dt="2022-07-19T17:55:19.264" v="3614" actId="478"/>
          <ac:picMkLst>
            <pc:docMk/>
            <pc:sldMk cId="333056452" sldId="296"/>
            <ac:picMk id="10" creationId="{EB7A91BD-EEE3-C03F-C59E-FF1A5440A586}"/>
          </ac:picMkLst>
        </pc:picChg>
        <pc:picChg chg="add del mod">
          <ac:chgData name="Joko YULIANTORO" userId="fb86bed2-ee85-46fd-b362-cdeb2c687dfd" providerId="ADAL" clId="{3D537C61-788F-461A-ABBE-AAB76D9406D5}" dt="2022-07-19T17:55:18.088" v="3613" actId="478"/>
          <ac:picMkLst>
            <pc:docMk/>
            <pc:sldMk cId="333056452" sldId="296"/>
            <ac:picMk id="12" creationId="{762EE1D2-A158-6535-8D0D-65E99094A919}"/>
          </ac:picMkLst>
        </pc:picChg>
        <pc:picChg chg="add mod">
          <ac:chgData name="Joko YULIANTORO" userId="fb86bed2-ee85-46fd-b362-cdeb2c687dfd" providerId="ADAL" clId="{3D537C61-788F-461A-ABBE-AAB76D9406D5}" dt="2022-07-20T10:45:45.408" v="5076" actId="1038"/>
          <ac:picMkLst>
            <pc:docMk/>
            <pc:sldMk cId="333056452" sldId="296"/>
            <ac:picMk id="16" creationId="{FE42EB12-682A-BDA8-6D3E-019CB4539767}"/>
          </ac:picMkLst>
        </pc:picChg>
      </pc:sldChg>
      <pc:sldChg chg="addSp delSp modSp new mod">
        <pc:chgData name="Joko YULIANTORO" userId="fb86bed2-ee85-46fd-b362-cdeb2c687dfd" providerId="ADAL" clId="{3D537C61-788F-461A-ABBE-AAB76D9406D5}" dt="2022-07-23T16:29:19.559" v="11379" actId="1035"/>
        <pc:sldMkLst>
          <pc:docMk/>
          <pc:sldMk cId="966414055" sldId="296"/>
        </pc:sldMkLst>
        <pc:spChg chg="mod">
          <ac:chgData name="Joko YULIANTORO" userId="fb86bed2-ee85-46fd-b362-cdeb2c687dfd" providerId="ADAL" clId="{3D537C61-788F-461A-ABBE-AAB76D9406D5}" dt="2022-07-23T16:28:32.146" v="11304" actId="20577"/>
          <ac:spMkLst>
            <pc:docMk/>
            <pc:sldMk cId="966414055" sldId="296"/>
            <ac:spMk id="2" creationId="{AA4BC500-FCF0-2807-742E-3F6492D1D739}"/>
          </ac:spMkLst>
        </pc:spChg>
        <pc:spChg chg="mod">
          <ac:chgData name="Joko YULIANTORO" userId="fb86bed2-ee85-46fd-b362-cdeb2c687dfd" providerId="ADAL" clId="{3D537C61-788F-461A-ABBE-AAB76D9406D5}" dt="2022-07-23T15:22:56.246" v="10698"/>
          <ac:spMkLst>
            <pc:docMk/>
            <pc:sldMk cId="966414055" sldId="296"/>
            <ac:spMk id="4" creationId="{4BFD67EF-2C00-17A0-047E-CA3AE8252313}"/>
          </ac:spMkLst>
        </pc:spChg>
        <pc:spChg chg="add del">
          <ac:chgData name="Joko YULIANTORO" userId="fb86bed2-ee85-46fd-b362-cdeb2c687dfd" providerId="ADAL" clId="{3D537C61-788F-461A-ABBE-AAB76D9406D5}" dt="2022-07-21T17:18:09.553" v="7683"/>
          <ac:spMkLst>
            <pc:docMk/>
            <pc:sldMk cId="966414055" sldId="296"/>
            <ac:spMk id="5" creationId="{91C6337A-E627-BC18-F3B1-1652CDB5AEDA}"/>
          </ac:spMkLst>
        </pc:spChg>
        <pc:picChg chg="add mod">
          <ac:chgData name="Joko YULIANTORO" userId="fb86bed2-ee85-46fd-b362-cdeb2c687dfd" providerId="ADAL" clId="{3D537C61-788F-461A-ABBE-AAB76D9406D5}" dt="2022-07-23T16:28:11.026" v="11302" actId="1036"/>
          <ac:picMkLst>
            <pc:docMk/>
            <pc:sldMk cId="966414055" sldId="296"/>
            <ac:picMk id="6" creationId="{AAE7E094-0BC0-CB60-03BD-6DE2897132DC}"/>
          </ac:picMkLst>
        </pc:picChg>
        <pc:picChg chg="add del mod">
          <ac:chgData name="Joko YULIANTORO" userId="fb86bed2-ee85-46fd-b362-cdeb2c687dfd" providerId="ADAL" clId="{3D537C61-788F-461A-ABBE-AAB76D9406D5}" dt="2022-07-23T16:26:31.675" v="11258" actId="478"/>
          <ac:picMkLst>
            <pc:docMk/>
            <pc:sldMk cId="966414055" sldId="296"/>
            <ac:picMk id="7" creationId="{79E93B7F-C977-2770-B4DC-5F8A7D645608}"/>
          </ac:picMkLst>
        </pc:picChg>
        <pc:picChg chg="add del mod">
          <ac:chgData name="Joko YULIANTORO" userId="fb86bed2-ee85-46fd-b362-cdeb2c687dfd" providerId="ADAL" clId="{3D537C61-788F-461A-ABBE-AAB76D9406D5}" dt="2022-07-23T16:29:12.751" v="11305" actId="478"/>
          <ac:picMkLst>
            <pc:docMk/>
            <pc:sldMk cId="966414055" sldId="296"/>
            <ac:picMk id="9" creationId="{CAA49816-C8A7-308B-8A48-CE30D8F323D9}"/>
          </ac:picMkLst>
        </pc:picChg>
        <pc:picChg chg="add mod">
          <ac:chgData name="Joko YULIANTORO" userId="fb86bed2-ee85-46fd-b362-cdeb2c687dfd" providerId="ADAL" clId="{3D537C61-788F-461A-ABBE-AAB76D9406D5}" dt="2022-07-23T16:29:19.559" v="11379" actId="1035"/>
          <ac:picMkLst>
            <pc:docMk/>
            <pc:sldMk cId="966414055" sldId="296"/>
            <ac:picMk id="10" creationId="{7C0EF49F-6AFC-DBB2-28E1-A079B9F685F2}"/>
          </ac:picMkLst>
        </pc:picChg>
      </pc:sldChg>
      <pc:sldChg chg="addSp delSp modSp add mod">
        <pc:chgData name="Joko YULIANTORO" userId="fb86bed2-ee85-46fd-b362-cdeb2c687dfd" providerId="ADAL" clId="{3D537C61-788F-461A-ABBE-AAB76D9406D5}" dt="2022-07-23T16:33:45.835" v="11460" actId="1076"/>
        <pc:sldMkLst>
          <pc:docMk/>
          <pc:sldMk cId="1651393066" sldId="297"/>
        </pc:sldMkLst>
        <pc:spChg chg="mod">
          <ac:chgData name="Joko YULIANTORO" userId="fb86bed2-ee85-46fd-b362-cdeb2c687dfd" providerId="ADAL" clId="{3D537C61-788F-461A-ABBE-AAB76D9406D5}" dt="2022-07-22T03:35:11.273" v="8057" actId="20577"/>
          <ac:spMkLst>
            <pc:docMk/>
            <pc:sldMk cId="1651393066" sldId="297"/>
            <ac:spMk id="2" creationId="{AA4BC500-FCF0-2807-742E-3F6492D1D739}"/>
          </ac:spMkLst>
        </pc:spChg>
        <pc:spChg chg="mod">
          <ac:chgData name="Joko YULIANTORO" userId="fb86bed2-ee85-46fd-b362-cdeb2c687dfd" providerId="ADAL" clId="{3D537C61-788F-461A-ABBE-AAB76D9406D5}" dt="2022-07-23T16:29:41.289" v="11397" actId="20577"/>
          <ac:spMkLst>
            <pc:docMk/>
            <pc:sldMk cId="1651393066" sldId="297"/>
            <ac:spMk id="4" creationId="{4BFD67EF-2C00-17A0-047E-CA3AE8252313}"/>
          </ac:spMkLst>
        </pc:spChg>
        <pc:spChg chg="add mod ord">
          <ac:chgData name="Joko YULIANTORO" userId="fb86bed2-ee85-46fd-b362-cdeb2c687dfd" providerId="ADAL" clId="{3D537C61-788F-461A-ABBE-AAB76D9406D5}" dt="2022-07-23T16:33:04.579" v="11426" actId="1035"/>
          <ac:spMkLst>
            <pc:docMk/>
            <pc:sldMk cId="1651393066" sldId="297"/>
            <ac:spMk id="10" creationId="{5004AA98-14B5-9072-CD9A-2EC07B40D9B1}"/>
          </ac:spMkLst>
        </pc:spChg>
        <pc:spChg chg="add mod ord">
          <ac:chgData name="Joko YULIANTORO" userId="fb86bed2-ee85-46fd-b362-cdeb2c687dfd" providerId="ADAL" clId="{3D537C61-788F-461A-ABBE-AAB76D9406D5}" dt="2022-07-23T16:33:38.935" v="11459" actId="1035"/>
          <ac:spMkLst>
            <pc:docMk/>
            <pc:sldMk cId="1651393066" sldId="297"/>
            <ac:spMk id="11" creationId="{E456B253-2FC8-4F50-C6B4-796B680A2ACF}"/>
          </ac:spMkLst>
        </pc:spChg>
        <pc:spChg chg="add mod ord">
          <ac:chgData name="Joko YULIANTORO" userId="fb86bed2-ee85-46fd-b362-cdeb2c687dfd" providerId="ADAL" clId="{3D537C61-788F-461A-ABBE-AAB76D9406D5}" dt="2022-07-23T16:33:27.502" v="11455" actId="1038"/>
          <ac:spMkLst>
            <pc:docMk/>
            <pc:sldMk cId="1651393066" sldId="297"/>
            <ac:spMk id="12" creationId="{E394E854-1B75-3BAF-6B67-EF1493735947}"/>
          </ac:spMkLst>
        </pc:spChg>
        <pc:spChg chg="add mod ord">
          <ac:chgData name="Joko YULIANTORO" userId="fb86bed2-ee85-46fd-b362-cdeb2c687dfd" providerId="ADAL" clId="{3D537C61-788F-461A-ABBE-AAB76D9406D5}" dt="2022-07-23T16:33:12.272" v="11427" actId="1076"/>
          <ac:spMkLst>
            <pc:docMk/>
            <pc:sldMk cId="1651393066" sldId="297"/>
            <ac:spMk id="13" creationId="{9C7B0EB3-9C02-B50E-A7B3-EC672FC02271}"/>
          </ac:spMkLst>
        </pc:spChg>
        <pc:spChg chg="add mod ord">
          <ac:chgData name="Joko YULIANTORO" userId="fb86bed2-ee85-46fd-b362-cdeb2c687dfd" providerId="ADAL" clId="{3D537C61-788F-461A-ABBE-AAB76D9406D5}" dt="2022-07-23T16:33:45.835" v="11460" actId="1076"/>
          <ac:spMkLst>
            <pc:docMk/>
            <pc:sldMk cId="1651393066" sldId="297"/>
            <ac:spMk id="14" creationId="{9EFFE087-4057-A013-2F72-F28C45A1A4B6}"/>
          </ac:spMkLst>
        </pc:spChg>
        <pc:picChg chg="add del mod">
          <ac:chgData name="Joko YULIANTORO" userId="fb86bed2-ee85-46fd-b362-cdeb2c687dfd" providerId="ADAL" clId="{3D537C61-788F-461A-ABBE-AAB76D9406D5}" dt="2022-07-23T16:32:17.873" v="11398" actId="478"/>
          <ac:picMkLst>
            <pc:docMk/>
            <pc:sldMk cId="1651393066" sldId="297"/>
            <ac:picMk id="6" creationId="{2DDAFB4E-1F02-6B4F-9EA8-CC9E7E60892A}"/>
          </ac:picMkLst>
        </pc:picChg>
        <pc:picChg chg="del">
          <ac:chgData name="Joko YULIANTORO" userId="fb86bed2-ee85-46fd-b362-cdeb2c687dfd" providerId="ADAL" clId="{3D537C61-788F-461A-ABBE-AAB76D9406D5}" dt="2022-07-22T00:21:30.720" v="7922" actId="478"/>
          <ac:picMkLst>
            <pc:docMk/>
            <pc:sldMk cId="1651393066" sldId="297"/>
            <ac:picMk id="7" creationId="{79E93B7F-C977-2770-B4DC-5F8A7D645608}"/>
          </ac:picMkLst>
        </pc:picChg>
        <pc:picChg chg="add mod">
          <ac:chgData name="Joko YULIANTORO" userId="fb86bed2-ee85-46fd-b362-cdeb2c687dfd" providerId="ADAL" clId="{3D537C61-788F-461A-ABBE-AAB76D9406D5}" dt="2022-07-23T16:32:42.392" v="11419" actId="1036"/>
          <ac:picMkLst>
            <pc:docMk/>
            <pc:sldMk cId="1651393066" sldId="297"/>
            <ac:picMk id="7" creationId="{AD34353C-58EC-32DB-B446-5F5F67A7528F}"/>
          </ac:picMkLst>
        </pc:picChg>
        <pc:picChg chg="del">
          <ac:chgData name="Joko YULIANTORO" userId="fb86bed2-ee85-46fd-b362-cdeb2c687dfd" providerId="ADAL" clId="{3D537C61-788F-461A-ABBE-AAB76D9406D5}" dt="2022-07-22T00:21:29.253" v="7921" actId="478"/>
          <ac:picMkLst>
            <pc:docMk/>
            <pc:sldMk cId="1651393066" sldId="297"/>
            <ac:picMk id="9" creationId="{CAA49816-C8A7-308B-8A48-CE30D8F323D9}"/>
          </ac:picMkLst>
        </pc:picChg>
      </pc:sldChg>
      <pc:sldChg chg="addSp modSp new del mod ord">
        <pc:chgData name="Joko YULIANTORO" userId="fb86bed2-ee85-46fd-b362-cdeb2c687dfd" providerId="ADAL" clId="{3D537C61-788F-461A-ABBE-AAB76D9406D5}" dt="2022-07-20T17:27:38.238" v="5897" actId="47"/>
        <pc:sldMkLst>
          <pc:docMk/>
          <pc:sldMk cId="2784066929" sldId="297"/>
        </pc:sldMkLst>
        <pc:spChg chg="mod">
          <ac:chgData name="Joko YULIANTORO" userId="fb86bed2-ee85-46fd-b362-cdeb2c687dfd" providerId="ADAL" clId="{3D537C61-788F-461A-ABBE-AAB76D9406D5}" dt="2022-07-19T17:45:59.214" v="3509" actId="14100"/>
          <ac:spMkLst>
            <pc:docMk/>
            <pc:sldMk cId="2784066929" sldId="297"/>
            <ac:spMk id="2" creationId="{B8A5332D-D615-B73A-10A3-861E16DC6BCD}"/>
          </ac:spMkLst>
        </pc:spChg>
        <pc:spChg chg="mod">
          <ac:chgData name="Joko YULIANTORO" userId="fb86bed2-ee85-46fd-b362-cdeb2c687dfd" providerId="ADAL" clId="{3D537C61-788F-461A-ABBE-AAB76D9406D5}" dt="2022-07-19T17:45:25.630" v="3501"/>
          <ac:spMkLst>
            <pc:docMk/>
            <pc:sldMk cId="2784066929" sldId="297"/>
            <ac:spMk id="4" creationId="{00663B0F-6C28-337E-81AF-B28FB367B31B}"/>
          </ac:spMkLst>
        </pc:spChg>
        <pc:spChg chg="add mod">
          <ac:chgData name="Joko YULIANTORO" userId="fb86bed2-ee85-46fd-b362-cdeb2c687dfd" providerId="ADAL" clId="{3D537C61-788F-461A-ABBE-AAB76D9406D5}" dt="2022-07-19T17:49:17.531" v="3556" actId="164"/>
          <ac:spMkLst>
            <pc:docMk/>
            <pc:sldMk cId="2784066929" sldId="297"/>
            <ac:spMk id="7" creationId="{35AEF494-2B8B-2D6C-6991-665D6096F0B5}"/>
          </ac:spMkLst>
        </pc:spChg>
        <pc:spChg chg="add mod">
          <ac:chgData name="Joko YULIANTORO" userId="fb86bed2-ee85-46fd-b362-cdeb2c687dfd" providerId="ADAL" clId="{3D537C61-788F-461A-ABBE-AAB76D9406D5}" dt="2022-07-19T17:49:17.531" v="3556" actId="164"/>
          <ac:spMkLst>
            <pc:docMk/>
            <pc:sldMk cId="2784066929" sldId="297"/>
            <ac:spMk id="8" creationId="{F0138976-4BCF-4463-3ADF-4F7DF0B26043}"/>
          </ac:spMkLst>
        </pc:spChg>
        <pc:spChg chg="add mod">
          <ac:chgData name="Joko YULIANTORO" userId="fb86bed2-ee85-46fd-b362-cdeb2c687dfd" providerId="ADAL" clId="{3D537C61-788F-461A-ABBE-AAB76D9406D5}" dt="2022-07-19T17:55:35.986" v="3631" actId="1038"/>
          <ac:spMkLst>
            <pc:docMk/>
            <pc:sldMk cId="2784066929" sldId="297"/>
            <ac:spMk id="12" creationId="{A06246C9-47C2-CB82-4800-C01E724CB5D2}"/>
          </ac:spMkLst>
        </pc:spChg>
        <pc:spChg chg="add mod">
          <ac:chgData name="Joko YULIANTORO" userId="fb86bed2-ee85-46fd-b362-cdeb2c687dfd" providerId="ADAL" clId="{3D537C61-788F-461A-ABBE-AAB76D9406D5}" dt="2022-07-19T17:55:34.130" v="3626" actId="1038"/>
          <ac:spMkLst>
            <pc:docMk/>
            <pc:sldMk cId="2784066929" sldId="297"/>
            <ac:spMk id="15" creationId="{60C5ABC3-7ACF-C314-640E-9E25800B8771}"/>
          </ac:spMkLst>
        </pc:spChg>
        <pc:spChg chg="add mod">
          <ac:chgData name="Joko YULIANTORO" userId="fb86bed2-ee85-46fd-b362-cdeb2c687dfd" providerId="ADAL" clId="{3D537C61-788F-461A-ABBE-AAB76D9406D5}" dt="2022-07-19T17:54:08.788" v="3610" actId="1038"/>
          <ac:spMkLst>
            <pc:docMk/>
            <pc:sldMk cId="2784066929" sldId="297"/>
            <ac:spMk id="16" creationId="{F11DB3C1-7E00-1B80-B847-EBD89972B0CC}"/>
          </ac:spMkLst>
        </pc:spChg>
        <pc:grpChg chg="add mod">
          <ac:chgData name="Joko YULIANTORO" userId="fb86bed2-ee85-46fd-b362-cdeb2c687dfd" providerId="ADAL" clId="{3D537C61-788F-461A-ABBE-AAB76D9406D5}" dt="2022-07-19T17:49:17.531" v="3556" actId="164"/>
          <ac:grpSpMkLst>
            <pc:docMk/>
            <pc:sldMk cId="2784066929" sldId="297"/>
            <ac:grpSpMk id="9" creationId="{5D62D02B-88D6-C16B-1C98-786580E47BD7}"/>
          </ac:grpSpMkLst>
        </pc:grpChg>
        <pc:picChg chg="add mod">
          <ac:chgData name="Joko YULIANTORO" userId="fb86bed2-ee85-46fd-b362-cdeb2c687dfd" providerId="ADAL" clId="{3D537C61-788F-461A-ABBE-AAB76D9406D5}" dt="2022-07-19T17:49:17.531" v="3556" actId="164"/>
          <ac:picMkLst>
            <pc:docMk/>
            <pc:sldMk cId="2784066929" sldId="297"/>
            <ac:picMk id="6" creationId="{6B0416F7-D2F6-BD99-B72F-96BA47B90E41}"/>
          </ac:picMkLst>
        </pc:picChg>
        <pc:picChg chg="add mod">
          <ac:chgData name="Joko YULIANTORO" userId="fb86bed2-ee85-46fd-b362-cdeb2c687dfd" providerId="ADAL" clId="{3D537C61-788F-461A-ABBE-AAB76D9406D5}" dt="2022-07-19T17:55:30.921" v="3620" actId="1038"/>
          <ac:picMkLst>
            <pc:docMk/>
            <pc:sldMk cId="2784066929" sldId="297"/>
            <ac:picMk id="11" creationId="{25740B21-8E1F-D9FC-1717-1C61EA638FE0}"/>
          </ac:picMkLst>
        </pc:picChg>
        <pc:picChg chg="add mod">
          <ac:chgData name="Joko YULIANTORO" userId="fb86bed2-ee85-46fd-b362-cdeb2c687dfd" providerId="ADAL" clId="{3D537C61-788F-461A-ABBE-AAB76D9406D5}" dt="2022-07-19T17:54:08.788" v="3610" actId="1038"/>
          <ac:picMkLst>
            <pc:docMk/>
            <pc:sldMk cId="2784066929" sldId="297"/>
            <ac:picMk id="14" creationId="{7C7E0874-ACD4-F827-CC6C-CE7B6D232A30}"/>
          </ac:picMkLst>
        </pc:picChg>
      </pc:sldChg>
      <pc:sldChg chg="addSp delSp modSp new del mod modClrScheme chgLayout">
        <pc:chgData name="Joko YULIANTORO" userId="fb86bed2-ee85-46fd-b362-cdeb2c687dfd" providerId="ADAL" clId="{3D537C61-788F-461A-ABBE-AAB76D9406D5}" dt="2022-07-20T17:27:38.238" v="5897" actId="47"/>
        <pc:sldMkLst>
          <pc:docMk/>
          <pc:sldMk cId="2418655126" sldId="298"/>
        </pc:sldMkLst>
        <pc:spChg chg="del mod">
          <ac:chgData name="Joko YULIANTORO" userId="fb86bed2-ee85-46fd-b362-cdeb2c687dfd" providerId="ADAL" clId="{3D537C61-788F-461A-ABBE-AAB76D9406D5}" dt="2022-07-19T18:00:49.075" v="3666" actId="700"/>
          <ac:spMkLst>
            <pc:docMk/>
            <pc:sldMk cId="2418655126" sldId="298"/>
            <ac:spMk id="2" creationId="{9EC33866-46DC-6F3B-D279-E1398DE5EAD7}"/>
          </ac:spMkLst>
        </pc:spChg>
        <pc:spChg chg="mod ord">
          <ac:chgData name="Joko YULIANTORO" userId="fb86bed2-ee85-46fd-b362-cdeb2c687dfd" providerId="ADAL" clId="{3D537C61-788F-461A-ABBE-AAB76D9406D5}" dt="2022-07-19T18:00:49.075" v="3666" actId="700"/>
          <ac:spMkLst>
            <pc:docMk/>
            <pc:sldMk cId="2418655126" sldId="298"/>
            <ac:spMk id="3" creationId="{943FEE4B-D44A-76FC-1EC9-48347568B59B}"/>
          </ac:spMkLst>
        </pc:spChg>
        <pc:spChg chg="del mod ord">
          <ac:chgData name="Joko YULIANTORO" userId="fb86bed2-ee85-46fd-b362-cdeb2c687dfd" providerId="ADAL" clId="{3D537C61-788F-461A-ABBE-AAB76D9406D5}" dt="2022-07-19T18:00:49.075" v="3666" actId="700"/>
          <ac:spMkLst>
            <pc:docMk/>
            <pc:sldMk cId="2418655126" sldId="298"/>
            <ac:spMk id="4" creationId="{2D6A87D2-289F-83D3-DDF3-4A2E36BC1AFD}"/>
          </ac:spMkLst>
        </pc:spChg>
        <pc:spChg chg="add mod ord">
          <ac:chgData name="Joko YULIANTORO" userId="fb86bed2-ee85-46fd-b362-cdeb2c687dfd" providerId="ADAL" clId="{3D537C61-788F-461A-ABBE-AAB76D9406D5}" dt="2022-07-20T10:46:05.740" v="5097"/>
          <ac:spMkLst>
            <pc:docMk/>
            <pc:sldMk cId="2418655126" sldId="298"/>
            <ac:spMk id="7" creationId="{DB47AD7F-B717-5D03-C4B3-E576C4C9090C}"/>
          </ac:spMkLst>
        </pc:spChg>
        <pc:spChg chg="add mod">
          <ac:chgData name="Joko YULIANTORO" userId="fb86bed2-ee85-46fd-b362-cdeb2c687dfd" providerId="ADAL" clId="{3D537C61-788F-461A-ABBE-AAB76D9406D5}" dt="2022-07-20T10:46:23.273" v="5110" actId="1035"/>
          <ac:spMkLst>
            <pc:docMk/>
            <pc:sldMk cId="2418655126" sldId="298"/>
            <ac:spMk id="8" creationId="{D033D752-1DAE-1854-D0B1-C72CB8A229F1}"/>
          </ac:spMkLst>
        </pc:spChg>
        <pc:spChg chg="add mod">
          <ac:chgData name="Joko YULIANTORO" userId="fb86bed2-ee85-46fd-b362-cdeb2c687dfd" providerId="ADAL" clId="{3D537C61-788F-461A-ABBE-AAB76D9406D5}" dt="2022-07-20T10:47:07.136" v="5116" actId="1036"/>
          <ac:spMkLst>
            <pc:docMk/>
            <pc:sldMk cId="2418655126" sldId="298"/>
            <ac:spMk id="9" creationId="{7BC5DBF7-2012-32D8-6A2B-4C24A1BC9F32}"/>
          </ac:spMkLst>
        </pc:spChg>
        <pc:spChg chg="add mod">
          <ac:chgData name="Joko YULIANTORO" userId="fb86bed2-ee85-46fd-b362-cdeb2c687dfd" providerId="ADAL" clId="{3D537C61-788F-461A-ABBE-AAB76D9406D5}" dt="2022-07-20T11:38:05.418" v="5516" actId="1076"/>
          <ac:spMkLst>
            <pc:docMk/>
            <pc:sldMk cId="2418655126" sldId="298"/>
            <ac:spMk id="10" creationId="{C069021E-C58B-9DBE-9D25-8161AA734BA5}"/>
          </ac:spMkLst>
        </pc:spChg>
        <pc:picChg chg="add mod">
          <ac:chgData name="Joko YULIANTORO" userId="fb86bed2-ee85-46fd-b362-cdeb2c687dfd" providerId="ADAL" clId="{3D537C61-788F-461A-ABBE-AAB76D9406D5}" dt="2022-07-19T18:00:58.355" v="3744" actId="1036"/>
          <ac:picMkLst>
            <pc:docMk/>
            <pc:sldMk cId="2418655126" sldId="298"/>
            <ac:picMk id="6" creationId="{2A449A7B-B6EA-766D-6C92-213E28ED89E4}"/>
          </ac:picMkLst>
        </pc:picChg>
        <pc:picChg chg="add del mod">
          <ac:chgData name="Joko YULIANTORO" userId="fb86bed2-ee85-46fd-b362-cdeb2c687dfd" providerId="ADAL" clId="{3D537C61-788F-461A-ABBE-AAB76D9406D5}" dt="2022-07-19T18:23:54.436" v="4293" actId="478"/>
          <ac:picMkLst>
            <pc:docMk/>
            <pc:sldMk cId="2418655126" sldId="298"/>
            <ac:picMk id="9" creationId="{67B52C53-AC19-BFA2-AFFC-A8E81022E3CD}"/>
          </ac:picMkLst>
        </pc:picChg>
        <pc:picChg chg="add del mod">
          <ac:chgData name="Joko YULIANTORO" userId="fb86bed2-ee85-46fd-b362-cdeb2c687dfd" providerId="ADAL" clId="{3D537C61-788F-461A-ABBE-AAB76D9406D5}" dt="2022-07-19T18:24:32.987" v="4301" actId="22"/>
          <ac:picMkLst>
            <pc:docMk/>
            <pc:sldMk cId="2418655126" sldId="298"/>
            <ac:picMk id="11" creationId="{017DB8DE-4A0F-5AAA-F67C-7B2FC38B47C2}"/>
          </ac:picMkLst>
        </pc:picChg>
        <pc:picChg chg="add mod">
          <ac:chgData name="Joko YULIANTORO" userId="fb86bed2-ee85-46fd-b362-cdeb2c687dfd" providerId="ADAL" clId="{3D537C61-788F-461A-ABBE-AAB76D9406D5}" dt="2022-07-19T18:25:01.501" v="4373" actId="1035"/>
          <ac:picMkLst>
            <pc:docMk/>
            <pc:sldMk cId="2418655126" sldId="298"/>
            <ac:picMk id="13" creationId="{3F39997C-C647-0142-65A9-C5897B46A5AD}"/>
          </ac:picMkLst>
        </pc:picChg>
      </pc:sldChg>
      <pc:sldChg chg="addSp delSp modSp add mod">
        <pc:chgData name="Joko YULIANTORO" userId="fb86bed2-ee85-46fd-b362-cdeb2c687dfd" providerId="ADAL" clId="{3D537C61-788F-461A-ABBE-AAB76D9406D5}" dt="2022-07-23T16:39:02.513" v="11501" actId="1037"/>
        <pc:sldMkLst>
          <pc:docMk/>
          <pc:sldMk cId="4201031945" sldId="298"/>
        </pc:sldMkLst>
        <pc:spChg chg="mod ord">
          <ac:chgData name="Joko YULIANTORO" userId="fb86bed2-ee85-46fd-b362-cdeb2c687dfd" providerId="ADAL" clId="{3D537C61-788F-461A-ABBE-AAB76D9406D5}" dt="2022-07-23T16:38:50.564" v="11498"/>
          <ac:spMkLst>
            <pc:docMk/>
            <pc:sldMk cId="4201031945" sldId="298"/>
            <ac:spMk id="2" creationId="{AA4BC500-FCF0-2807-742E-3F6492D1D739}"/>
          </ac:spMkLst>
        </pc:spChg>
        <pc:spChg chg="mod">
          <ac:chgData name="Joko YULIANTORO" userId="fb86bed2-ee85-46fd-b362-cdeb2c687dfd" providerId="ADAL" clId="{3D537C61-788F-461A-ABBE-AAB76D9406D5}" dt="2022-07-23T15:22:56.246" v="10698"/>
          <ac:spMkLst>
            <pc:docMk/>
            <pc:sldMk cId="4201031945" sldId="298"/>
            <ac:spMk id="4" creationId="{4BFD67EF-2C00-17A0-047E-CA3AE8252313}"/>
          </ac:spMkLst>
        </pc:spChg>
        <pc:spChg chg="del mod">
          <ac:chgData name="Joko YULIANTORO" userId="fb86bed2-ee85-46fd-b362-cdeb2c687dfd" providerId="ADAL" clId="{3D537C61-788F-461A-ABBE-AAB76D9406D5}" dt="2022-07-22T07:48:32.758" v="8379" actId="478"/>
          <ac:spMkLst>
            <pc:docMk/>
            <pc:sldMk cId="4201031945" sldId="298"/>
            <ac:spMk id="10" creationId="{5004AA98-14B5-9072-CD9A-2EC07B40D9B1}"/>
          </ac:spMkLst>
        </pc:spChg>
        <pc:spChg chg="add mod">
          <ac:chgData name="Joko YULIANTORO" userId="fb86bed2-ee85-46fd-b362-cdeb2c687dfd" providerId="ADAL" clId="{3D537C61-788F-461A-ABBE-AAB76D9406D5}" dt="2022-07-23T16:39:02.513" v="11501" actId="1037"/>
          <ac:spMkLst>
            <pc:docMk/>
            <pc:sldMk cId="4201031945" sldId="298"/>
            <ac:spMk id="11" creationId="{B7B06B76-3CFB-391D-A1FE-287C5645A138}"/>
          </ac:spMkLst>
        </pc:spChg>
        <pc:spChg chg="del mod">
          <ac:chgData name="Joko YULIANTORO" userId="fb86bed2-ee85-46fd-b362-cdeb2c687dfd" providerId="ADAL" clId="{3D537C61-788F-461A-ABBE-AAB76D9406D5}" dt="2022-07-22T07:48:32.758" v="8379" actId="478"/>
          <ac:spMkLst>
            <pc:docMk/>
            <pc:sldMk cId="4201031945" sldId="298"/>
            <ac:spMk id="11" creationId="{E456B253-2FC8-4F50-C6B4-796B680A2ACF}"/>
          </ac:spMkLst>
        </pc:spChg>
        <pc:spChg chg="del mod">
          <ac:chgData name="Joko YULIANTORO" userId="fb86bed2-ee85-46fd-b362-cdeb2c687dfd" providerId="ADAL" clId="{3D537C61-788F-461A-ABBE-AAB76D9406D5}" dt="2022-07-22T07:48:32.758" v="8379" actId="478"/>
          <ac:spMkLst>
            <pc:docMk/>
            <pc:sldMk cId="4201031945" sldId="298"/>
            <ac:spMk id="12" creationId="{E394E854-1B75-3BAF-6B67-EF1493735947}"/>
          </ac:spMkLst>
        </pc:spChg>
        <pc:spChg chg="del mod">
          <ac:chgData name="Joko YULIANTORO" userId="fb86bed2-ee85-46fd-b362-cdeb2c687dfd" providerId="ADAL" clId="{3D537C61-788F-461A-ABBE-AAB76D9406D5}" dt="2022-07-22T07:48:32.758" v="8379" actId="478"/>
          <ac:spMkLst>
            <pc:docMk/>
            <pc:sldMk cId="4201031945" sldId="298"/>
            <ac:spMk id="13" creationId="{9C7B0EB3-9C02-B50E-A7B3-EC672FC02271}"/>
          </ac:spMkLst>
        </pc:spChg>
        <pc:picChg chg="del">
          <ac:chgData name="Joko YULIANTORO" userId="fb86bed2-ee85-46fd-b362-cdeb2c687dfd" providerId="ADAL" clId="{3D537C61-788F-461A-ABBE-AAB76D9406D5}" dt="2022-07-22T07:22:11.531" v="8156" actId="478"/>
          <ac:picMkLst>
            <pc:docMk/>
            <pc:sldMk cId="4201031945" sldId="298"/>
            <ac:picMk id="6" creationId="{2DDAFB4E-1F02-6B4F-9EA8-CC9E7E60892A}"/>
          </ac:picMkLst>
        </pc:picChg>
        <pc:picChg chg="add mod">
          <ac:chgData name="Joko YULIANTORO" userId="fb86bed2-ee85-46fd-b362-cdeb2c687dfd" providerId="ADAL" clId="{3D537C61-788F-461A-ABBE-AAB76D9406D5}" dt="2022-07-23T16:35:43.309" v="11473" actId="1076"/>
          <ac:picMkLst>
            <pc:docMk/>
            <pc:sldMk cId="4201031945" sldId="298"/>
            <ac:picMk id="6" creationId="{6FB528D7-C55B-5541-ED02-215E880F93F9}"/>
          </ac:picMkLst>
        </pc:picChg>
        <pc:picChg chg="add del mod ord">
          <ac:chgData name="Joko YULIANTORO" userId="fb86bed2-ee85-46fd-b362-cdeb2c687dfd" providerId="ADAL" clId="{3D537C61-788F-461A-ABBE-AAB76D9406D5}" dt="2022-07-23T16:35:31.006" v="11463" actId="478"/>
          <ac:picMkLst>
            <pc:docMk/>
            <pc:sldMk cId="4201031945" sldId="298"/>
            <ac:picMk id="7" creationId="{F09D5018-C7E7-80F2-82E5-5104624DFA02}"/>
          </ac:picMkLst>
        </pc:picChg>
        <pc:picChg chg="add del mod">
          <ac:chgData name="Joko YULIANTORO" userId="fb86bed2-ee85-46fd-b362-cdeb2c687dfd" providerId="ADAL" clId="{3D537C61-788F-461A-ABBE-AAB76D9406D5}" dt="2022-07-23T16:37:35.590" v="11475" actId="478"/>
          <ac:picMkLst>
            <pc:docMk/>
            <pc:sldMk cId="4201031945" sldId="298"/>
            <ac:picMk id="9" creationId="{758936B1-3A17-8382-3283-D54DEC043C7B}"/>
          </ac:picMkLst>
        </pc:picChg>
        <pc:picChg chg="add mod">
          <ac:chgData name="Joko YULIANTORO" userId="fb86bed2-ee85-46fd-b362-cdeb2c687dfd" providerId="ADAL" clId="{3D537C61-788F-461A-ABBE-AAB76D9406D5}" dt="2022-07-23T16:38:16.379" v="11483" actId="1076"/>
          <ac:picMkLst>
            <pc:docMk/>
            <pc:sldMk cId="4201031945" sldId="298"/>
            <ac:picMk id="10" creationId="{C353A4D4-3EDB-4331-AC0B-D1D29F69447B}"/>
          </ac:picMkLst>
        </pc:picChg>
      </pc:sldChg>
      <pc:sldChg chg="addSp delSp modSp add mod">
        <pc:chgData name="Joko YULIANTORO" userId="fb86bed2-ee85-46fd-b362-cdeb2c687dfd" providerId="ADAL" clId="{3D537C61-788F-461A-ABBE-AAB76D9406D5}" dt="2022-07-23T16:59:38.446" v="11827" actId="20577"/>
        <pc:sldMkLst>
          <pc:docMk/>
          <pc:sldMk cId="705231989" sldId="299"/>
        </pc:sldMkLst>
        <pc:spChg chg="mod">
          <ac:chgData name="Joko YULIANTORO" userId="fb86bed2-ee85-46fd-b362-cdeb2c687dfd" providerId="ADAL" clId="{3D537C61-788F-461A-ABBE-AAB76D9406D5}" dt="2022-07-23T16:59:38.446" v="11827" actId="20577"/>
          <ac:spMkLst>
            <pc:docMk/>
            <pc:sldMk cId="705231989" sldId="299"/>
            <ac:spMk id="2" creationId="{AA4BC500-FCF0-2807-742E-3F6492D1D739}"/>
          </ac:spMkLst>
        </pc:spChg>
        <pc:spChg chg="mod">
          <ac:chgData name="Joko YULIANTORO" userId="fb86bed2-ee85-46fd-b362-cdeb2c687dfd" providerId="ADAL" clId="{3D537C61-788F-461A-ABBE-AAB76D9406D5}" dt="2022-07-23T15:22:56.246" v="10698"/>
          <ac:spMkLst>
            <pc:docMk/>
            <pc:sldMk cId="705231989" sldId="299"/>
            <ac:spMk id="4" creationId="{4BFD67EF-2C00-17A0-047E-CA3AE8252313}"/>
          </ac:spMkLst>
        </pc:spChg>
        <pc:spChg chg="del">
          <ac:chgData name="Joko YULIANTORO" userId="fb86bed2-ee85-46fd-b362-cdeb2c687dfd" providerId="ADAL" clId="{3D537C61-788F-461A-ABBE-AAB76D9406D5}" dt="2022-07-22T07:48:37.431" v="8380" actId="478"/>
          <ac:spMkLst>
            <pc:docMk/>
            <pc:sldMk cId="705231989" sldId="299"/>
            <ac:spMk id="10" creationId="{5004AA98-14B5-9072-CD9A-2EC07B40D9B1}"/>
          </ac:spMkLst>
        </pc:spChg>
        <pc:spChg chg="del">
          <ac:chgData name="Joko YULIANTORO" userId="fb86bed2-ee85-46fd-b362-cdeb2c687dfd" providerId="ADAL" clId="{3D537C61-788F-461A-ABBE-AAB76D9406D5}" dt="2022-07-22T07:48:37.431" v="8380" actId="478"/>
          <ac:spMkLst>
            <pc:docMk/>
            <pc:sldMk cId="705231989" sldId="299"/>
            <ac:spMk id="11" creationId="{E456B253-2FC8-4F50-C6B4-796B680A2ACF}"/>
          </ac:spMkLst>
        </pc:spChg>
        <pc:spChg chg="del">
          <ac:chgData name="Joko YULIANTORO" userId="fb86bed2-ee85-46fd-b362-cdeb2c687dfd" providerId="ADAL" clId="{3D537C61-788F-461A-ABBE-AAB76D9406D5}" dt="2022-07-22T07:48:37.431" v="8380" actId="478"/>
          <ac:spMkLst>
            <pc:docMk/>
            <pc:sldMk cId="705231989" sldId="299"/>
            <ac:spMk id="12" creationId="{E394E854-1B75-3BAF-6B67-EF1493735947}"/>
          </ac:spMkLst>
        </pc:spChg>
        <pc:spChg chg="del">
          <ac:chgData name="Joko YULIANTORO" userId="fb86bed2-ee85-46fd-b362-cdeb2c687dfd" providerId="ADAL" clId="{3D537C61-788F-461A-ABBE-AAB76D9406D5}" dt="2022-07-22T07:48:37.431" v="8380" actId="478"/>
          <ac:spMkLst>
            <pc:docMk/>
            <pc:sldMk cId="705231989" sldId="299"/>
            <ac:spMk id="13" creationId="{9C7B0EB3-9C02-B50E-A7B3-EC672FC02271}"/>
          </ac:spMkLst>
        </pc:spChg>
        <pc:spChg chg="mod">
          <ac:chgData name="Joko YULIANTORO" userId="fb86bed2-ee85-46fd-b362-cdeb2c687dfd" providerId="ADAL" clId="{3D537C61-788F-461A-ABBE-AAB76D9406D5}" dt="2022-07-22T07:50:43.765" v="8569"/>
          <ac:spMkLst>
            <pc:docMk/>
            <pc:sldMk cId="705231989" sldId="299"/>
            <ac:spMk id="16" creationId="{99F14EEF-1E27-A6A1-5D37-8C1EF6AE6D34}"/>
          </ac:spMkLst>
        </pc:spChg>
        <pc:spChg chg="mod">
          <ac:chgData name="Joko YULIANTORO" userId="fb86bed2-ee85-46fd-b362-cdeb2c687dfd" providerId="ADAL" clId="{3D537C61-788F-461A-ABBE-AAB76D9406D5}" dt="2022-07-22T07:50:55.347" v="8572"/>
          <ac:spMkLst>
            <pc:docMk/>
            <pc:sldMk cId="705231989" sldId="299"/>
            <ac:spMk id="19" creationId="{29924C93-4916-3F4F-36A4-089D78A4E789}"/>
          </ac:spMkLst>
        </pc:spChg>
        <pc:grpChg chg="add del mod">
          <ac:chgData name="Joko YULIANTORO" userId="fb86bed2-ee85-46fd-b362-cdeb2c687dfd" providerId="ADAL" clId="{3D537C61-788F-461A-ABBE-AAB76D9406D5}" dt="2022-07-23T16:41:38.693" v="11589" actId="478"/>
          <ac:grpSpMkLst>
            <pc:docMk/>
            <pc:sldMk cId="705231989" sldId="299"/>
            <ac:grpSpMk id="15" creationId="{32904EC2-BDD5-D72A-AC6B-2CEBC2A58C19}"/>
          </ac:grpSpMkLst>
        </pc:grpChg>
        <pc:grpChg chg="add mod ord">
          <ac:chgData name="Joko YULIANTORO" userId="fb86bed2-ee85-46fd-b362-cdeb2c687dfd" providerId="ADAL" clId="{3D537C61-788F-461A-ABBE-AAB76D9406D5}" dt="2022-07-23T16:41:35.910" v="11588" actId="1076"/>
          <ac:grpSpMkLst>
            <pc:docMk/>
            <pc:sldMk cId="705231989" sldId="299"/>
            <ac:grpSpMk id="18" creationId="{9C1A54D8-9241-67D7-D366-079BC22B22B0}"/>
          </ac:grpSpMkLst>
        </pc:grpChg>
        <pc:picChg chg="add del">
          <ac:chgData name="Joko YULIANTORO" userId="fb86bed2-ee85-46fd-b362-cdeb2c687dfd" providerId="ADAL" clId="{3D537C61-788F-461A-ABBE-AAB76D9406D5}" dt="2022-07-22T07:49:51.595" v="8529" actId="22"/>
          <ac:picMkLst>
            <pc:docMk/>
            <pc:sldMk cId="705231989" sldId="299"/>
            <ac:picMk id="6" creationId="{79855F15-A714-0BBC-42B8-FFD1CE428672}"/>
          </ac:picMkLst>
        </pc:picChg>
        <pc:picChg chg="add mod">
          <ac:chgData name="Joko YULIANTORO" userId="fb86bed2-ee85-46fd-b362-cdeb2c687dfd" providerId="ADAL" clId="{3D537C61-788F-461A-ABBE-AAB76D9406D5}" dt="2022-07-23T16:41:22.417" v="11585" actId="1035"/>
          <ac:picMkLst>
            <pc:docMk/>
            <pc:sldMk cId="705231989" sldId="299"/>
            <ac:picMk id="6" creationId="{E12E28DB-F93F-7330-DA57-396DBCAC566B}"/>
          </ac:picMkLst>
        </pc:picChg>
        <pc:picChg chg="del">
          <ac:chgData name="Joko YULIANTORO" userId="fb86bed2-ee85-46fd-b362-cdeb2c687dfd" providerId="ADAL" clId="{3D537C61-788F-461A-ABBE-AAB76D9406D5}" dt="2022-07-22T07:48:28.743" v="8378" actId="478"/>
          <ac:picMkLst>
            <pc:docMk/>
            <pc:sldMk cId="705231989" sldId="299"/>
            <ac:picMk id="7" creationId="{F09D5018-C7E7-80F2-82E5-5104624DFA02}"/>
          </ac:picMkLst>
        </pc:picChg>
        <pc:picChg chg="del">
          <ac:chgData name="Joko YULIANTORO" userId="fb86bed2-ee85-46fd-b362-cdeb2c687dfd" providerId="ADAL" clId="{3D537C61-788F-461A-ABBE-AAB76D9406D5}" dt="2022-07-22T07:49:49.408" v="8527" actId="478"/>
          <ac:picMkLst>
            <pc:docMk/>
            <pc:sldMk cId="705231989" sldId="299"/>
            <ac:picMk id="9" creationId="{758936B1-3A17-8382-3283-D54DEC043C7B}"/>
          </ac:picMkLst>
        </pc:picChg>
        <pc:picChg chg="add del mod">
          <ac:chgData name="Joko YULIANTORO" userId="fb86bed2-ee85-46fd-b362-cdeb2c687dfd" providerId="ADAL" clId="{3D537C61-788F-461A-ABBE-AAB76D9406D5}" dt="2022-07-23T16:39:51.416" v="11502" actId="478"/>
          <ac:picMkLst>
            <pc:docMk/>
            <pc:sldMk cId="705231989" sldId="299"/>
            <ac:picMk id="14" creationId="{85D757F2-9C30-E8B9-185D-D3ECB7A7D25E}"/>
          </ac:picMkLst>
        </pc:picChg>
        <pc:picChg chg="mod">
          <ac:chgData name="Joko YULIANTORO" userId="fb86bed2-ee85-46fd-b362-cdeb2c687dfd" providerId="ADAL" clId="{3D537C61-788F-461A-ABBE-AAB76D9406D5}" dt="2022-07-22T07:50:43.765" v="8569"/>
          <ac:picMkLst>
            <pc:docMk/>
            <pc:sldMk cId="705231989" sldId="299"/>
            <ac:picMk id="17" creationId="{A5AD0620-CE2B-30A7-7804-8F82F889C10F}"/>
          </ac:picMkLst>
        </pc:picChg>
        <pc:picChg chg="mod">
          <ac:chgData name="Joko YULIANTORO" userId="fb86bed2-ee85-46fd-b362-cdeb2c687dfd" providerId="ADAL" clId="{3D537C61-788F-461A-ABBE-AAB76D9406D5}" dt="2022-07-22T07:50:55.347" v="8572"/>
          <ac:picMkLst>
            <pc:docMk/>
            <pc:sldMk cId="705231989" sldId="299"/>
            <ac:picMk id="20" creationId="{09B2E141-CB1D-15F3-AE8C-BCE4C6722745}"/>
          </ac:picMkLst>
        </pc:picChg>
      </pc:sldChg>
      <pc:sldChg chg="addSp modSp new del mod">
        <pc:chgData name="Joko YULIANTORO" userId="fb86bed2-ee85-46fd-b362-cdeb2c687dfd" providerId="ADAL" clId="{3D537C61-788F-461A-ABBE-AAB76D9406D5}" dt="2022-07-20T17:27:38.238" v="5897" actId="47"/>
        <pc:sldMkLst>
          <pc:docMk/>
          <pc:sldMk cId="3882406524" sldId="299"/>
        </pc:sldMkLst>
        <pc:spChg chg="mod">
          <ac:chgData name="Joko YULIANTORO" userId="fb86bed2-ee85-46fd-b362-cdeb2c687dfd" providerId="ADAL" clId="{3D537C61-788F-461A-ABBE-AAB76D9406D5}" dt="2022-07-20T11:30:34.110" v="5168" actId="20577"/>
          <ac:spMkLst>
            <pc:docMk/>
            <pc:sldMk cId="3882406524" sldId="299"/>
            <ac:spMk id="3" creationId="{448B687F-4F13-D0DF-D519-88367A93DDFE}"/>
          </ac:spMkLst>
        </pc:spChg>
        <pc:spChg chg="add mod">
          <ac:chgData name="Joko YULIANTORO" userId="fb86bed2-ee85-46fd-b362-cdeb2c687dfd" providerId="ADAL" clId="{3D537C61-788F-461A-ABBE-AAB76D9406D5}" dt="2022-07-20T10:48:02.423" v="5118" actId="1076"/>
          <ac:spMkLst>
            <pc:docMk/>
            <pc:sldMk cId="3882406524" sldId="299"/>
            <ac:spMk id="6" creationId="{3D7D0723-EE99-49C1-F720-1485B1B2FF03}"/>
          </ac:spMkLst>
        </pc:spChg>
        <pc:spChg chg="add mod">
          <ac:chgData name="Joko YULIANTORO" userId="fb86bed2-ee85-46fd-b362-cdeb2c687dfd" providerId="ADAL" clId="{3D537C61-788F-461A-ABBE-AAB76D9406D5}" dt="2022-07-20T11:30:22.803" v="5156" actId="1037"/>
          <ac:spMkLst>
            <pc:docMk/>
            <pc:sldMk cId="3882406524" sldId="299"/>
            <ac:spMk id="8" creationId="{150C632A-C25B-8E0F-7F95-BA3F40A92988}"/>
          </ac:spMkLst>
        </pc:spChg>
        <pc:spChg chg="add mod">
          <ac:chgData name="Joko YULIANTORO" userId="fb86bed2-ee85-46fd-b362-cdeb2c687dfd" providerId="ADAL" clId="{3D537C61-788F-461A-ABBE-AAB76D9406D5}" dt="2022-07-20T11:39:59.743" v="5655" actId="20577"/>
          <ac:spMkLst>
            <pc:docMk/>
            <pc:sldMk cId="3882406524" sldId="299"/>
            <ac:spMk id="9" creationId="{ECD8C73A-8A61-85BD-75A4-D64971EF4906}"/>
          </ac:spMkLst>
        </pc:spChg>
        <pc:picChg chg="add mod">
          <ac:chgData name="Joko YULIANTORO" userId="fb86bed2-ee85-46fd-b362-cdeb2c687dfd" providerId="ADAL" clId="{3D537C61-788F-461A-ABBE-AAB76D9406D5}" dt="2022-07-19T18:03:43.737" v="3813" actId="1038"/>
          <ac:picMkLst>
            <pc:docMk/>
            <pc:sldMk cId="3882406524" sldId="299"/>
            <ac:picMk id="5" creationId="{9D3D9274-E1D8-9F0E-FFC4-AC9E829EAC3A}"/>
          </ac:picMkLst>
        </pc:picChg>
        <pc:picChg chg="add mod">
          <ac:chgData name="Joko YULIANTORO" userId="fb86bed2-ee85-46fd-b362-cdeb2c687dfd" providerId="ADAL" clId="{3D537C61-788F-461A-ABBE-AAB76D9406D5}" dt="2022-07-19T18:03:34.695" v="3804" actId="1076"/>
          <ac:picMkLst>
            <pc:docMk/>
            <pc:sldMk cId="3882406524" sldId="299"/>
            <ac:picMk id="7" creationId="{C5D8C853-2703-10BA-B911-3431A7669828}"/>
          </ac:picMkLst>
        </pc:picChg>
      </pc:sldChg>
      <pc:sldChg chg="addSp delSp modSp new del mod modClrScheme chgLayout">
        <pc:chgData name="Joko YULIANTORO" userId="fb86bed2-ee85-46fd-b362-cdeb2c687dfd" providerId="ADAL" clId="{3D537C61-788F-461A-ABBE-AAB76D9406D5}" dt="2022-07-20T17:27:38.238" v="5897" actId="47"/>
        <pc:sldMkLst>
          <pc:docMk/>
          <pc:sldMk cId="3837050434" sldId="300"/>
        </pc:sldMkLst>
        <pc:spChg chg="mod ord">
          <ac:chgData name="Joko YULIANTORO" userId="fb86bed2-ee85-46fd-b362-cdeb2c687dfd" providerId="ADAL" clId="{3D537C61-788F-461A-ABBE-AAB76D9406D5}" dt="2022-07-20T11:30:48.476" v="5170" actId="700"/>
          <ac:spMkLst>
            <pc:docMk/>
            <pc:sldMk cId="3837050434" sldId="300"/>
            <ac:spMk id="2" creationId="{2D2FE121-B60D-855E-FEAE-A08E50A5169C}"/>
          </ac:spMkLst>
        </pc:spChg>
        <pc:spChg chg="mod ord">
          <ac:chgData name="Joko YULIANTORO" userId="fb86bed2-ee85-46fd-b362-cdeb2c687dfd" providerId="ADAL" clId="{3D537C61-788F-461A-ABBE-AAB76D9406D5}" dt="2022-07-20T11:30:48.476" v="5170" actId="700"/>
          <ac:spMkLst>
            <pc:docMk/>
            <pc:sldMk cId="3837050434" sldId="300"/>
            <ac:spMk id="3" creationId="{2DE40ACD-11A1-23DD-24E2-A4607A769B6C}"/>
          </ac:spMkLst>
        </pc:spChg>
        <pc:spChg chg="add mod ord">
          <ac:chgData name="Joko YULIANTORO" userId="fb86bed2-ee85-46fd-b362-cdeb2c687dfd" providerId="ADAL" clId="{3D537C61-788F-461A-ABBE-AAB76D9406D5}" dt="2022-07-20T11:31:55.433" v="5258" actId="20577"/>
          <ac:spMkLst>
            <pc:docMk/>
            <pc:sldMk cId="3837050434" sldId="300"/>
            <ac:spMk id="4" creationId="{74B0EA30-9C1B-0B04-9AA6-7CF102778D46}"/>
          </ac:spMkLst>
        </pc:spChg>
        <pc:spChg chg="add del mod">
          <ac:chgData name="Joko YULIANTORO" userId="fb86bed2-ee85-46fd-b362-cdeb2c687dfd" providerId="ADAL" clId="{3D537C61-788F-461A-ABBE-AAB76D9406D5}" dt="2022-07-20T11:31:02.274" v="5202" actId="478"/>
          <ac:spMkLst>
            <pc:docMk/>
            <pc:sldMk cId="3837050434" sldId="300"/>
            <ac:spMk id="8" creationId="{96F94424-4458-D45C-D985-EB15740A0D87}"/>
          </ac:spMkLst>
        </pc:spChg>
        <pc:spChg chg="add mod">
          <ac:chgData name="Joko YULIANTORO" userId="fb86bed2-ee85-46fd-b362-cdeb2c687dfd" providerId="ADAL" clId="{3D537C61-788F-461A-ABBE-AAB76D9406D5}" dt="2022-07-20T11:32:24.125" v="5303" actId="1035"/>
          <ac:spMkLst>
            <pc:docMk/>
            <pc:sldMk cId="3837050434" sldId="300"/>
            <ac:spMk id="11" creationId="{94B85DA6-D2C0-8D94-6A87-72DB626967B2}"/>
          </ac:spMkLst>
        </pc:spChg>
        <pc:spChg chg="add mod">
          <ac:chgData name="Joko YULIANTORO" userId="fb86bed2-ee85-46fd-b362-cdeb2c687dfd" providerId="ADAL" clId="{3D537C61-788F-461A-ABBE-AAB76D9406D5}" dt="2022-07-20T11:32:48.953" v="5343" actId="1035"/>
          <ac:spMkLst>
            <pc:docMk/>
            <pc:sldMk cId="3837050434" sldId="300"/>
            <ac:spMk id="12" creationId="{BEE9061C-7803-0C5D-FE7A-E0DDBD016241}"/>
          </ac:spMkLst>
        </pc:spChg>
        <pc:spChg chg="add mod">
          <ac:chgData name="Joko YULIANTORO" userId="fb86bed2-ee85-46fd-b362-cdeb2c687dfd" providerId="ADAL" clId="{3D537C61-788F-461A-ABBE-AAB76D9406D5}" dt="2022-07-20T11:32:47.159" v="5336" actId="1036"/>
          <ac:spMkLst>
            <pc:docMk/>
            <pc:sldMk cId="3837050434" sldId="300"/>
            <ac:spMk id="13" creationId="{9CFEAD6A-554F-EB53-52D8-47BD0D1D0954}"/>
          </ac:spMkLst>
        </pc:spChg>
        <pc:picChg chg="add mod">
          <ac:chgData name="Joko YULIANTORO" userId="fb86bed2-ee85-46fd-b362-cdeb2c687dfd" providerId="ADAL" clId="{3D537C61-788F-461A-ABBE-AAB76D9406D5}" dt="2022-07-20T11:32:24.125" v="5303" actId="1035"/>
          <ac:picMkLst>
            <pc:docMk/>
            <pc:sldMk cId="3837050434" sldId="300"/>
            <ac:picMk id="5" creationId="{E2EC2A26-871E-943A-4C5A-A75BE35AF809}"/>
          </ac:picMkLst>
        </pc:picChg>
        <pc:picChg chg="add del mod">
          <ac:chgData name="Joko YULIANTORO" userId="fb86bed2-ee85-46fd-b362-cdeb2c687dfd" providerId="ADAL" clId="{3D537C61-788F-461A-ABBE-AAB76D9406D5}" dt="2022-07-19T18:11:00.412" v="3953" actId="21"/>
          <ac:picMkLst>
            <pc:docMk/>
            <pc:sldMk cId="3837050434" sldId="300"/>
            <ac:picMk id="7" creationId="{94AE28E5-C0D8-4BF8-26E8-7C191BD12D9C}"/>
          </ac:picMkLst>
        </pc:picChg>
        <pc:picChg chg="add mod">
          <ac:chgData name="Joko YULIANTORO" userId="fb86bed2-ee85-46fd-b362-cdeb2c687dfd" providerId="ADAL" clId="{3D537C61-788F-461A-ABBE-AAB76D9406D5}" dt="2022-07-20T11:32:24.125" v="5303" actId="1035"/>
          <ac:picMkLst>
            <pc:docMk/>
            <pc:sldMk cId="3837050434" sldId="300"/>
            <ac:picMk id="9" creationId="{DD55E746-D62D-88A0-7FA6-AA1BD8CFFB80}"/>
          </ac:picMkLst>
        </pc:picChg>
        <pc:picChg chg="add mod">
          <ac:chgData name="Joko YULIANTORO" userId="fb86bed2-ee85-46fd-b362-cdeb2c687dfd" providerId="ADAL" clId="{3D537C61-788F-461A-ABBE-AAB76D9406D5}" dt="2022-07-20T11:32:08.370" v="5271" actId="1076"/>
          <ac:picMkLst>
            <pc:docMk/>
            <pc:sldMk cId="3837050434" sldId="300"/>
            <ac:picMk id="10" creationId="{7ADAC043-6498-EE43-4548-9C8BE7028FF1}"/>
          </ac:picMkLst>
        </pc:picChg>
      </pc:sldChg>
      <pc:sldChg chg="addSp delSp modSp add mod">
        <pc:chgData name="Joko YULIANTORO" userId="fb86bed2-ee85-46fd-b362-cdeb2c687dfd" providerId="ADAL" clId="{3D537C61-788F-461A-ABBE-AAB76D9406D5}" dt="2022-07-23T17:12:00.389" v="12063" actId="20577"/>
        <pc:sldMkLst>
          <pc:docMk/>
          <pc:sldMk cId="4015987137" sldId="300"/>
        </pc:sldMkLst>
        <pc:spChg chg="mod">
          <ac:chgData name="Joko YULIANTORO" userId="fb86bed2-ee85-46fd-b362-cdeb2c687dfd" providerId="ADAL" clId="{3D537C61-788F-461A-ABBE-AAB76D9406D5}" dt="2022-07-23T15:22:56.246" v="10698"/>
          <ac:spMkLst>
            <pc:docMk/>
            <pc:sldMk cId="4015987137" sldId="300"/>
            <ac:spMk id="5" creationId="{34BC0836-3C00-E049-FBE5-9113D6E71719}"/>
          </ac:spMkLst>
        </pc:spChg>
        <pc:spChg chg="mod">
          <ac:chgData name="Joko YULIANTORO" userId="fb86bed2-ee85-46fd-b362-cdeb2c687dfd" providerId="ADAL" clId="{3D537C61-788F-461A-ABBE-AAB76D9406D5}" dt="2022-07-23T17:12:00.389" v="12063" actId="20577"/>
          <ac:spMkLst>
            <pc:docMk/>
            <pc:sldMk cId="4015987137" sldId="300"/>
            <ac:spMk id="6" creationId="{046D41B3-7E27-C128-2023-A39DDA32C013}"/>
          </ac:spMkLst>
        </pc:spChg>
        <pc:spChg chg="del">
          <ac:chgData name="Joko YULIANTORO" userId="fb86bed2-ee85-46fd-b362-cdeb2c687dfd" providerId="ADAL" clId="{3D537C61-788F-461A-ABBE-AAB76D9406D5}" dt="2022-07-22T13:49:47.927" v="9791" actId="478"/>
          <ac:spMkLst>
            <pc:docMk/>
            <pc:sldMk cId="4015987137" sldId="300"/>
            <ac:spMk id="7" creationId="{BF6D15D0-CFBF-8A4B-D398-0288EBE68C5C}"/>
          </ac:spMkLst>
        </pc:spChg>
        <pc:spChg chg="del">
          <ac:chgData name="Joko YULIANTORO" userId="fb86bed2-ee85-46fd-b362-cdeb2c687dfd" providerId="ADAL" clId="{3D537C61-788F-461A-ABBE-AAB76D9406D5}" dt="2022-07-22T13:49:47.927" v="9791" actId="478"/>
          <ac:spMkLst>
            <pc:docMk/>
            <pc:sldMk cId="4015987137" sldId="300"/>
            <ac:spMk id="8" creationId="{9AFDA169-B0E6-0BD6-E8C2-997A8BC5BCE0}"/>
          </ac:spMkLst>
        </pc:spChg>
        <pc:spChg chg="add mod">
          <ac:chgData name="Joko YULIANTORO" userId="fb86bed2-ee85-46fd-b362-cdeb2c687dfd" providerId="ADAL" clId="{3D537C61-788F-461A-ABBE-AAB76D9406D5}" dt="2022-07-23T17:10:54.869" v="11965" actId="1076"/>
          <ac:spMkLst>
            <pc:docMk/>
            <pc:sldMk cId="4015987137" sldId="300"/>
            <ac:spMk id="9" creationId="{347CB633-023B-8EE3-DC8A-530FBD9F6A93}"/>
          </ac:spMkLst>
        </pc:spChg>
        <pc:spChg chg="del">
          <ac:chgData name="Joko YULIANTORO" userId="fb86bed2-ee85-46fd-b362-cdeb2c687dfd" providerId="ADAL" clId="{3D537C61-788F-461A-ABBE-AAB76D9406D5}" dt="2022-07-22T13:49:47.927" v="9791" actId="478"/>
          <ac:spMkLst>
            <pc:docMk/>
            <pc:sldMk cId="4015987137" sldId="300"/>
            <ac:spMk id="9" creationId="{E6632DA8-57E2-D88E-51FB-80DE720D6AE0}"/>
          </ac:spMkLst>
        </pc:spChg>
        <pc:picChg chg="add mod">
          <ac:chgData name="Joko YULIANTORO" userId="fb86bed2-ee85-46fd-b362-cdeb2c687dfd" providerId="ADAL" clId="{3D537C61-788F-461A-ABBE-AAB76D9406D5}" dt="2022-07-23T17:03:48.531" v="11930" actId="1076"/>
          <ac:picMkLst>
            <pc:docMk/>
            <pc:sldMk cId="4015987137" sldId="300"/>
            <ac:picMk id="3" creationId="{7E600EA9-B7E8-19F0-D296-0E8DC6C3ECF6}"/>
          </ac:picMkLst>
        </pc:picChg>
        <pc:picChg chg="add mod">
          <ac:chgData name="Joko YULIANTORO" userId="fb86bed2-ee85-46fd-b362-cdeb2c687dfd" providerId="ADAL" clId="{3D537C61-788F-461A-ABBE-AAB76D9406D5}" dt="2022-07-23T17:05:32.723" v="11958" actId="1035"/>
          <ac:picMkLst>
            <pc:docMk/>
            <pc:sldMk cId="4015987137" sldId="300"/>
            <ac:picMk id="8" creationId="{B50BD511-10F0-0081-FE8B-8D711BBE4B91}"/>
          </ac:picMkLst>
        </pc:picChg>
      </pc:sldChg>
      <pc:sldChg chg="addSp delSp modSp new del mod modClrScheme chgLayout">
        <pc:chgData name="Joko YULIANTORO" userId="fb86bed2-ee85-46fd-b362-cdeb2c687dfd" providerId="ADAL" clId="{3D537C61-788F-461A-ABBE-AAB76D9406D5}" dt="2022-07-22T09:38:58.666" v="8638" actId="47"/>
        <pc:sldMkLst>
          <pc:docMk/>
          <pc:sldMk cId="500915474" sldId="301"/>
        </pc:sldMkLst>
        <pc:spChg chg="del mod ord">
          <ac:chgData name="Joko YULIANTORO" userId="fb86bed2-ee85-46fd-b362-cdeb2c687dfd" providerId="ADAL" clId="{3D537C61-788F-461A-ABBE-AAB76D9406D5}" dt="2022-07-22T09:37:23.072" v="8582" actId="700"/>
          <ac:spMkLst>
            <pc:docMk/>
            <pc:sldMk cId="500915474" sldId="301"/>
            <ac:spMk id="2" creationId="{9254B28C-88AF-0163-A6DA-6577A68E3367}"/>
          </ac:spMkLst>
        </pc:spChg>
        <pc:spChg chg="mod ord">
          <ac:chgData name="Joko YULIANTORO" userId="fb86bed2-ee85-46fd-b362-cdeb2c687dfd" providerId="ADAL" clId="{3D537C61-788F-461A-ABBE-AAB76D9406D5}" dt="2022-07-22T09:37:23.072" v="8582" actId="700"/>
          <ac:spMkLst>
            <pc:docMk/>
            <pc:sldMk cId="500915474" sldId="301"/>
            <ac:spMk id="3" creationId="{08025A07-D569-DA17-DA09-DEAC7FFF6089}"/>
          </ac:spMkLst>
        </pc:spChg>
        <pc:spChg chg="del mod ord">
          <ac:chgData name="Joko YULIANTORO" userId="fb86bed2-ee85-46fd-b362-cdeb2c687dfd" providerId="ADAL" clId="{3D537C61-788F-461A-ABBE-AAB76D9406D5}" dt="2022-07-22T09:37:23.072" v="8582" actId="700"/>
          <ac:spMkLst>
            <pc:docMk/>
            <pc:sldMk cId="500915474" sldId="301"/>
            <ac:spMk id="4" creationId="{65DBD437-BC45-E48B-0319-D063694E2F1B}"/>
          </ac:spMkLst>
        </pc:spChg>
        <pc:spChg chg="add mod ord">
          <ac:chgData name="Joko YULIANTORO" userId="fb86bed2-ee85-46fd-b362-cdeb2c687dfd" providerId="ADAL" clId="{3D537C61-788F-461A-ABBE-AAB76D9406D5}" dt="2022-07-22T09:37:27.846" v="8592" actId="20577"/>
          <ac:spMkLst>
            <pc:docMk/>
            <pc:sldMk cId="500915474" sldId="301"/>
            <ac:spMk id="5" creationId="{13591C29-FEC5-DB83-A97D-2C6BE25B825B}"/>
          </ac:spMkLst>
        </pc:spChg>
        <pc:spChg chg="add mod ord">
          <ac:chgData name="Joko YULIANTORO" userId="fb86bed2-ee85-46fd-b362-cdeb2c687dfd" providerId="ADAL" clId="{3D537C61-788F-461A-ABBE-AAB76D9406D5}" dt="2022-07-22T09:37:30.006" v="8593" actId="20577"/>
          <ac:spMkLst>
            <pc:docMk/>
            <pc:sldMk cId="500915474" sldId="301"/>
            <ac:spMk id="6" creationId="{39AE5BDD-ED1A-A57F-2FDF-779B3F59E4A7}"/>
          </ac:spMkLst>
        </pc:spChg>
      </pc:sldChg>
      <pc:sldChg chg="addSp delSp modSp new del mod modClrScheme chgLayout">
        <pc:chgData name="Joko YULIANTORO" userId="fb86bed2-ee85-46fd-b362-cdeb2c687dfd" providerId="ADAL" clId="{3D537C61-788F-461A-ABBE-AAB76D9406D5}" dt="2022-07-20T17:27:38.238" v="5897" actId="47"/>
        <pc:sldMkLst>
          <pc:docMk/>
          <pc:sldMk cId="2551919729" sldId="301"/>
        </pc:sldMkLst>
        <pc:spChg chg="del mod ord">
          <ac:chgData name="Joko YULIANTORO" userId="fb86bed2-ee85-46fd-b362-cdeb2c687dfd" providerId="ADAL" clId="{3D537C61-788F-461A-ABBE-AAB76D9406D5}" dt="2022-07-19T18:05:19.704" v="3816" actId="700"/>
          <ac:spMkLst>
            <pc:docMk/>
            <pc:sldMk cId="2551919729" sldId="301"/>
            <ac:spMk id="2" creationId="{ADCC401A-005D-F7D4-2D61-DC3C3D7DBA33}"/>
          </ac:spMkLst>
        </pc:spChg>
        <pc:spChg chg="del mod ord">
          <ac:chgData name="Joko YULIANTORO" userId="fb86bed2-ee85-46fd-b362-cdeb2c687dfd" providerId="ADAL" clId="{3D537C61-788F-461A-ABBE-AAB76D9406D5}" dt="2022-07-19T18:05:19.704" v="3816" actId="700"/>
          <ac:spMkLst>
            <pc:docMk/>
            <pc:sldMk cId="2551919729" sldId="301"/>
            <ac:spMk id="3" creationId="{CA4BC6A3-4FA1-ACBF-F848-BA7AA213DA5C}"/>
          </ac:spMkLst>
        </pc:spChg>
        <pc:spChg chg="add mod ord">
          <ac:chgData name="Joko YULIANTORO" userId="fb86bed2-ee85-46fd-b362-cdeb2c687dfd" providerId="ADAL" clId="{3D537C61-788F-461A-ABBE-AAB76D9406D5}" dt="2022-07-19T18:05:27.359" v="3835" actId="20577"/>
          <ac:spMkLst>
            <pc:docMk/>
            <pc:sldMk cId="2551919729" sldId="301"/>
            <ac:spMk id="4" creationId="{67AC24C9-76B5-35D1-317E-62C52F88B5B1}"/>
          </ac:spMkLst>
        </pc:spChg>
        <pc:spChg chg="add mod ord">
          <ac:chgData name="Joko YULIANTORO" userId="fb86bed2-ee85-46fd-b362-cdeb2c687dfd" providerId="ADAL" clId="{3D537C61-788F-461A-ABBE-AAB76D9406D5}" dt="2022-07-20T11:38:30.743" v="5532" actId="20577"/>
          <ac:spMkLst>
            <pc:docMk/>
            <pc:sldMk cId="2551919729" sldId="301"/>
            <ac:spMk id="5" creationId="{49848BD0-240B-0C98-0495-7252857A2651}"/>
          </ac:spMkLst>
        </pc:spChg>
      </pc:sldChg>
      <pc:sldChg chg="modSp add mod ord">
        <pc:chgData name="Joko YULIANTORO" userId="fb86bed2-ee85-46fd-b362-cdeb2c687dfd" providerId="ADAL" clId="{3D537C61-788F-461A-ABBE-AAB76D9406D5}" dt="2022-07-23T15:22:56.246" v="10698"/>
        <pc:sldMkLst>
          <pc:docMk/>
          <pc:sldMk cId="1997943905" sldId="302"/>
        </pc:sldMkLst>
        <pc:spChg chg="mod">
          <ac:chgData name="Joko YULIANTORO" userId="fb86bed2-ee85-46fd-b362-cdeb2c687dfd" providerId="ADAL" clId="{3D537C61-788F-461A-ABBE-AAB76D9406D5}" dt="2022-07-23T15:22:56.246" v="10698"/>
          <ac:spMkLst>
            <pc:docMk/>
            <pc:sldMk cId="1997943905" sldId="302"/>
            <ac:spMk id="5" creationId="{13591C29-FEC5-DB83-A97D-2C6BE25B825B}"/>
          </ac:spMkLst>
        </pc:spChg>
      </pc:sldChg>
      <pc:sldChg chg="addSp delSp modSp new del mod">
        <pc:chgData name="Joko YULIANTORO" userId="fb86bed2-ee85-46fd-b362-cdeb2c687dfd" providerId="ADAL" clId="{3D537C61-788F-461A-ABBE-AAB76D9406D5}" dt="2022-07-20T17:27:38.238" v="5897" actId="47"/>
        <pc:sldMkLst>
          <pc:docMk/>
          <pc:sldMk cId="2479204181" sldId="302"/>
        </pc:sldMkLst>
        <pc:spChg chg="mod">
          <ac:chgData name="Joko YULIANTORO" userId="fb86bed2-ee85-46fd-b362-cdeb2c687dfd" providerId="ADAL" clId="{3D537C61-788F-461A-ABBE-AAB76D9406D5}" dt="2022-07-20T11:33:52.173" v="5402"/>
          <ac:spMkLst>
            <pc:docMk/>
            <pc:sldMk cId="2479204181" sldId="302"/>
            <ac:spMk id="3" creationId="{9EA198C3-B48F-0865-A896-413AE6FB5FEC}"/>
          </ac:spMkLst>
        </pc:spChg>
        <pc:spChg chg="add mod">
          <ac:chgData name="Joko YULIANTORO" userId="fb86bed2-ee85-46fd-b362-cdeb2c687dfd" providerId="ADAL" clId="{3D537C61-788F-461A-ABBE-AAB76D9406D5}" dt="2022-07-20T11:35:02.209" v="5427" actId="20577"/>
          <ac:spMkLst>
            <pc:docMk/>
            <pc:sldMk cId="2479204181" sldId="302"/>
            <ac:spMk id="7" creationId="{B10D394E-8C08-FF04-5021-190CF73AA8E5}"/>
          </ac:spMkLst>
        </pc:spChg>
        <pc:spChg chg="add mod">
          <ac:chgData name="Joko YULIANTORO" userId="fb86bed2-ee85-46fd-b362-cdeb2c687dfd" providerId="ADAL" clId="{3D537C61-788F-461A-ABBE-AAB76D9406D5}" dt="2022-07-20T11:35:21.059" v="5474" actId="1037"/>
          <ac:spMkLst>
            <pc:docMk/>
            <pc:sldMk cId="2479204181" sldId="302"/>
            <ac:spMk id="8" creationId="{81BC8C4A-BB16-7A30-C448-1078243C801A}"/>
          </ac:spMkLst>
        </pc:spChg>
        <pc:spChg chg="add mod">
          <ac:chgData name="Joko YULIANTORO" userId="fb86bed2-ee85-46fd-b362-cdeb2c687dfd" providerId="ADAL" clId="{3D537C61-788F-461A-ABBE-AAB76D9406D5}" dt="2022-07-20T11:35:13.523" v="5431" actId="20577"/>
          <ac:spMkLst>
            <pc:docMk/>
            <pc:sldMk cId="2479204181" sldId="302"/>
            <ac:spMk id="9" creationId="{0B2E739D-8179-10F7-16FD-F782190E51F4}"/>
          </ac:spMkLst>
        </pc:spChg>
        <pc:spChg chg="add mod">
          <ac:chgData name="Joko YULIANTORO" userId="fb86bed2-ee85-46fd-b362-cdeb2c687dfd" providerId="ADAL" clId="{3D537C61-788F-461A-ABBE-AAB76D9406D5}" dt="2022-07-20T11:35:29.963" v="5476" actId="1076"/>
          <ac:spMkLst>
            <pc:docMk/>
            <pc:sldMk cId="2479204181" sldId="302"/>
            <ac:spMk id="10" creationId="{E8CC3438-DE4B-01E7-3EE1-CFCFCA47C9B2}"/>
          </ac:spMkLst>
        </pc:spChg>
        <pc:spChg chg="add mod">
          <ac:chgData name="Joko YULIANTORO" userId="fb86bed2-ee85-46fd-b362-cdeb2c687dfd" providerId="ADAL" clId="{3D537C61-788F-461A-ABBE-AAB76D9406D5}" dt="2022-07-20T11:35:38.766" v="5480" actId="20577"/>
          <ac:spMkLst>
            <pc:docMk/>
            <pc:sldMk cId="2479204181" sldId="302"/>
            <ac:spMk id="11" creationId="{4C5E4118-B2F5-7BE9-B6EA-6C736DBA9615}"/>
          </ac:spMkLst>
        </pc:spChg>
        <pc:picChg chg="add mod">
          <ac:chgData name="Joko YULIANTORO" userId="fb86bed2-ee85-46fd-b362-cdeb2c687dfd" providerId="ADAL" clId="{3D537C61-788F-461A-ABBE-AAB76D9406D5}" dt="2022-07-19T18:21:25.050" v="4102" actId="1035"/>
          <ac:picMkLst>
            <pc:docMk/>
            <pc:sldMk cId="2479204181" sldId="302"/>
            <ac:picMk id="4" creationId="{EE941480-99C6-A4EB-FA21-90E165D5B16A}"/>
          </ac:picMkLst>
        </pc:picChg>
        <pc:picChg chg="add mod">
          <ac:chgData name="Joko YULIANTORO" userId="fb86bed2-ee85-46fd-b362-cdeb2c687dfd" providerId="ADAL" clId="{3D537C61-788F-461A-ABBE-AAB76D9406D5}" dt="2022-07-19T18:21:24.618" v="4101" actId="1035"/>
          <ac:picMkLst>
            <pc:docMk/>
            <pc:sldMk cId="2479204181" sldId="302"/>
            <ac:picMk id="6" creationId="{45C88885-9B8D-2287-AA0C-59A5226B3F06}"/>
          </ac:picMkLst>
        </pc:picChg>
        <pc:picChg chg="add del mod">
          <ac:chgData name="Joko YULIANTORO" userId="fb86bed2-ee85-46fd-b362-cdeb2c687dfd" providerId="ADAL" clId="{3D537C61-788F-461A-ABBE-AAB76D9406D5}" dt="2022-07-19T18:21:23.753" v="4100" actId="22"/>
          <ac:picMkLst>
            <pc:docMk/>
            <pc:sldMk cId="2479204181" sldId="302"/>
            <ac:picMk id="8" creationId="{203C3764-DAAF-EA82-A2CF-08522E175075}"/>
          </ac:picMkLst>
        </pc:picChg>
      </pc:sldChg>
      <pc:sldChg chg="addSp modSp new del mod">
        <pc:chgData name="Joko YULIANTORO" userId="fb86bed2-ee85-46fd-b362-cdeb2c687dfd" providerId="ADAL" clId="{3D537C61-788F-461A-ABBE-AAB76D9406D5}" dt="2022-07-20T17:27:38.238" v="5897" actId="47"/>
        <pc:sldMkLst>
          <pc:docMk/>
          <pc:sldMk cId="1210551523" sldId="303"/>
        </pc:sldMkLst>
        <pc:spChg chg="mod">
          <ac:chgData name="Joko YULIANTORO" userId="fb86bed2-ee85-46fd-b362-cdeb2c687dfd" providerId="ADAL" clId="{3D537C61-788F-461A-ABBE-AAB76D9406D5}" dt="2022-07-20T11:33:49.156" v="5401"/>
          <ac:spMkLst>
            <pc:docMk/>
            <pc:sldMk cId="1210551523" sldId="303"/>
            <ac:spMk id="3" creationId="{30446782-3595-7335-1732-DF3FAFAACBBF}"/>
          </ac:spMkLst>
        </pc:spChg>
        <pc:spChg chg="add mod">
          <ac:chgData name="Joko YULIANTORO" userId="fb86bed2-ee85-46fd-b362-cdeb2c687dfd" providerId="ADAL" clId="{3D537C61-788F-461A-ABBE-AAB76D9406D5}" dt="2022-07-20T11:33:16.276" v="5357" actId="1036"/>
          <ac:spMkLst>
            <pc:docMk/>
            <pc:sldMk cId="1210551523" sldId="303"/>
            <ac:spMk id="6" creationId="{6D34BB7D-BB93-F2A5-E0E6-0779F85C4C40}"/>
          </ac:spMkLst>
        </pc:spChg>
        <pc:spChg chg="add mod">
          <ac:chgData name="Joko YULIANTORO" userId="fb86bed2-ee85-46fd-b362-cdeb2c687dfd" providerId="ADAL" clId="{3D537C61-788F-461A-ABBE-AAB76D9406D5}" dt="2022-07-20T11:33:26.469" v="5368" actId="20577"/>
          <ac:spMkLst>
            <pc:docMk/>
            <pc:sldMk cId="1210551523" sldId="303"/>
            <ac:spMk id="8" creationId="{51B68BDB-B320-769C-DDBD-B6A1294DF139}"/>
          </ac:spMkLst>
        </pc:spChg>
        <pc:spChg chg="add mod">
          <ac:chgData name="Joko YULIANTORO" userId="fb86bed2-ee85-46fd-b362-cdeb2c687dfd" providerId="ADAL" clId="{3D537C61-788F-461A-ABBE-AAB76D9406D5}" dt="2022-07-20T11:33:35.718" v="5375" actId="20577"/>
          <ac:spMkLst>
            <pc:docMk/>
            <pc:sldMk cId="1210551523" sldId="303"/>
            <ac:spMk id="9" creationId="{5B7AFCF7-2675-3B38-D609-E627AEEF8985}"/>
          </ac:spMkLst>
        </pc:spChg>
        <pc:spChg chg="add mod">
          <ac:chgData name="Joko YULIANTORO" userId="fb86bed2-ee85-46fd-b362-cdeb2c687dfd" providerId="ADAL" clId="{3D537C61-788F-461A-ABBE-AAB76D9406D5}" dt="2022-07-20T11:33:42.784" v="5400" actId="1035"/>
          <ac:spMkLst>
            <pc:docMk/>
            <pc:sldMk cId="1210551523" sldId="303"/>
            <ac:spMk id="10" creationId="{46AF09D9-4545-623D-B4C9-E89D0CD159FA}"/>
          </ac:spMkLst>
        </pc:spChg>
        <pc:picChg chg="add mod">
          <ac:chgData name="Joko YULIANTORO" userId="fb86bed2-ee85-46fd-b362-cdeb2c687dfd" providerId="ADAL" clId="{3D537C61-788F-461A-ABBE-AAB76D9406D5}" dt="2022-07-19T18:12:17.412" v="3970" actId="1076"/>
          <ac:picMkLst>
            <pc:docMk/>
            <pc:sldMk cId="1210551523" sldId="303"/>
            <ac:picMk id="5" creationId="{1AF53B21-5A14-1AA0-775A-99DE56A6E91C}"/>
          </ac:picMkLst>
        </pc:picChg>
        <pc:picChg chg="add mod">
          <ac:chgData name="Joko YULIANTORO" userId="fb86bed2-ee85-46fd-b362-cdeb2c687dfd" providerId="ADAL" clId="{3D537C61-788F-461A-ABBE-AAB76D9406D5}" dt="2022-07-19T18:13:28.351" v="3980" actId="1076"/>
          <ac:picMkLst>
            <pc:docMk/>
            <pc:sldMk cId="1210551523" sldId="303"/>
            <ac:picMk id="7" creationId="{F983FDE9-0B91-A569-FD4D-C36E08C5CB03}"/>
          </ac:picMkLst>
        </pc:picChg>
      </pc:sldChg>
      <pc:sldChg chg="modSp add mod ord">
        <pc:chgData name="Joko YULIANTORO" userId="fb86bed2-ee85-46fd-b362-cdeb2c687dfd" providerId="ADAL" clId="{3D537C61-788F-461A-ABBE-AAB76D9406D5}" dt="2022-07-23T15:22:56.246" v="10698"/>
        <pc:sldMkLst>
          <pc:docMk/>
          <pc:sldMk cId="4221254446" sldId="303"/>
        </pc:sldMkLst>
        <pc:spChg chg="mod">
          <ac:chgData name="Joko YULIANTORO" userId="fb86bed2-ee85-46fd-b362-cdeb2c687dfd" providerId="ADAL" clId="{3D537C61-788F-461A-ABBE-AAB76D9406D5}" dt="2022-07-23T15:22:56.246" v="10698"/>
          <ac:spMkLst>
            <pc:docMk/>
            <pc:sldMk cId="4221254446" sldId="303"/>
            <ac:spMk id="5" creationId="{13591C29-FEC5-DB83-A97D-2C6BE25B825B}"/>
          </ac:spMkLst>
        </pc:spChg>
      </pc:sldChg>
      <pc:sldChg chg="addSp delSp modSp new del mod">
        <pc:chgData name="Joko YULIANTORO" userId="fb86bed2-ee85-46fd-b362-cdeb2c687dfd" providerId="ADAL" clId="{3D537C61-788F-461A-ABBE-AAB76D9406D5}" dt="2022-07-20T17:27:38.238" v="5897" actId="47"/>
        <pc:sldMkLst>
          <pc:docMk/>
          <pc:sldMk cId="1342175366" sldId="304"/>
        </pc:sldMkLst>
        <pc:spChg chg="mod">
          <ac:chgData name="Joko YULIANTORO" userId="fb86bed2-ee85-46fd-b362-cdeb2c687dfd" providerId="ADAL" clId="{3D537C61-788F-461A-ABBE-AAB76D9406D5}" dt="2022-07-20T11:33:54.790" v="5403"/>
          <ac:spMkLst>
            <pc:docMk/>
            <pc:sldMk cId="1342175366" sldId="304"/>
            <ac:spMk id="3" creationId="{FCFD0B66-3DBD-F236-BE81-D4B9CA505264}"/>
          </ac:spMkLst>
        </pc:spChg>
        <pc:spChg chg="add mod">
          <ac:chgData name="Joko YULIANTORO" userId="fb86bed2-ee85-46fd-b362-cdeb2c687dfd" providerId="ADAL" clId="{3D537C61-788F-461A-ABBE-AAB76D9406D5}" dt="2022-07-20T11:35:59.048" v="5508" actId="20577"/>
          <ac:spMkLst>
            <pc:docMk/>
            <pc:sldMk cId="1342175366" sldId="304"/>
            <ac:spMk id="7" creationId="{23DEF457-F040-7530-358E-6F1ED27901BD}"/>
          </ac:spMkLst>
        </pc:spChg>
        <pc:spChg chg="add mod">
          <ac:chgData name="Joko YULIANTORO" userId="fb86bed2-ee85-46fd-b362-cdeb2c687dfd" providerId="ADAL" clId="{3D537C61-788F-461A-ABBE-AAB76D9406D5}" dt="2022-07-20T11:36:15.956" v="5510" actId="1076"/>
          <ac:spMkLst>
            <pc:docMk/>
            <pc:sldMk cId="1342175366" sldId="304"/>
            <ac:spMk id="8" creationId="{8900CA94-F938-63D1-70E8-E253E0B4FBA6}"/>
          </ac:spMkLst>
        </pc:spChg>
        <pc:spChg chg="add del mod">
          <ac:chgData name="Joko YULIANTORO" userId="fb86bed2-ee85-46fd-b362-cdeb2c687dfd" providerId="ADAL" clId="{3D537C61-788F-461A-ABBE-AAB76D9406D5}" dt="2022-07-20T11:36:20.211" v="5511" actId="478"/>
          <ac:spMkLst>
            <pc:docMk/>
            <pc:sldMk cId="1342175366" sldId="304"/>
            <ac:spMk id="9" creationId="{EB4A79FE-3F94-C1E3-B658-250DF5A5519E}"/>
          </ac:spMkLst>
        </pc:spChg>
        <pc:spChg chg="mod">
          <ac:chgData name="Joko YULIANTORO" userId="fb86bed2-ee85-46fd-b362-cdeb2c687dfd" providerId="ADAL" clId="{3D537C61-788F-461A-ABBE-AAB76D9406D5}" dt="2022-07-20T11:37:17.980" v="5512"/>
          <ac:spMkLst>
            <pc:docMk/>
            <pc:sldMk cId="1342175366" sldId="304"/>
            <ac:spMk id="11" creationId="{BF6C19B0-3E92-95C0-2BDF-F6D894BE2936}"/>
          </ac:spMkLst>
        </pc:spChg>
        <pc:grpChg chg="add mod">
          <ac:chgData name="Joko YULIANTORO" userId="fb86bed2-ee85-46fd-b362-cdeb2c687dfd" providerId="ADAL" clId="{3D537C61-788F-461A-ABBE-AAB76D9406D5}" dt="2022-07-20T11:37:23.743" v="5513" actId="1076"/>
          <ac:grpSpMkLst>
            <pc:docMk/>
            <pc:sldMk cId="1342175366" sldId="304"/>
            <ac:grpSpMk id="10" creationId="{FB471531-4D71-278D-926F-A75FB6844BDD}"/>
          </ac:grpSpMkLst>
        </pc:grpChg>
        <pc:picChg chg="add mod">
          <ac:chgData name="Joko YULIANTORO" userId="fb86bed2-ee85-46fd-b362-cdeb2c687dfd" providerId="ADAL" clId="{3D537C61-788F-461A-ABBE-AAB76D9406D5}" dt="2022-07-19T18:21:55.692" v="4251" actId="1035"/>
          <ac:picMkLst>
            <pc:docMk/>
            <pc:sldMk cId="1342175366" sldId="304"/>
            <ac:picMk id="5" creationId="{58CA4FC6-1FD4-773B-A25F-4B68AA7D2E82}"/>
          </ac:picMkLst>
        </pc:picChg>
        <pc:picChg chg="add mod">
          <ac:chgData name="Joko YULIANTORO" userId="fb86bed2-ee85-46fd-b362-cdeb2c687dfd" providerId="ADAL" clId="{3D537C61-788F-461A-ABBE-AAB76D9406D5}" dt="2022-07-19T18:21:58.765" v="4264" actId="1036"/>
          <ac:picMkLst>
            <pc:docMk/>
            <pc:sldMk cId="1342175366" sldId="304"/>
            <ac:picMk id="6" creationId="{5684F6C1-58D3-86F9-0839-C82C17937378}"/>
          </ac:picMkLst>
        </pc:picChg>
        <pc:picChg chg="mod">
          <ac:chgData name="Joko YULIANTORO" userId="fb86bed2-ee85-46fd-b362-cdeb2c687dfd" providerId="ADAL" clId="{3D537C61-788F-461A-ABBE-AAB76D9406D5}" dt="2022-07-20T11:37:17.980" v="5512"/>
          <ac:picMkLst>
            <pc:docMk/>
            <pc:sldMk cId="1342175366" sldId="304"/>
            <ac:picMk id="12" creationId="{8A17D993-D7A9-D839-E1CA-AB6E0AA126EC}"/>
          </ac:picMkLst>
        </pc:picChg>
      </pc:sldChg>
      <pc:sldChg chg="addSp delSp modSp add mod">
        <pc:chgData name="Joko YULIANTORO" userId="fb86bed2-ee85-46fd-b362-cdeb2c687dfd" providerId="ADAL" clId="{3D537C61-788F-461A-ABBE-AAB76D9406D5}" dt="2022-07-23T16:48:14.321" v="11731" actId="1076"/>
        <pc:sldMkLst>
          <pc:docMk/>
          <pc:sldMk cId="3832317532" sldId="304"/>
        </pc:sldMkLst>
        <pc:spChg chg="mod">
          <ac:chgData name="Joko YULIANTORO" userId="fb86bed2-ee85-46fd-b362-cdeb2c687dfd" providerId="ADAL" clId="{3D537C61-788F-461A-ABBE-AAB76D9406D5}" dt="2022-07-23T15:22:56.246" v="10698"/>
          <ac:spMkLst>
            <pc:docMk/>
            <pc:sldMk cId="3832317532" sldId="304"/>
            <ac:spMk id="5" creationId="{34BC0836-3C00-E049-FBE5-9113D6E71719}"/>
          </ac:spMkLst>
        </pc:spChg>
        <pc:spChg chg="mod">
          <ac:chgData name="Joko YULIANTORO" userId="fb86bed2-ee85-46fd-b362-cdeb2c687dfd" providerId="ADAL" clId="{3D537C61-788F-461A-ABBE-AAB76D9406D5}" dt="2022-07-23T16:47:30.202" v="11728" actId="20577"/>
          <ac:spMkLst>
            <pc:docMk/>
            <pc:sldMk cId="3832317532" sldId="304"/>
            <ac:spMk id="6" creationId="{046D41B3-7E27-C128-2023-A39DDA32C013}"/>
          </ac:spMkLst>
        </pc:spChg>
        <pc:picChg chg="add mod">
          <ac:chgData name="Joko YULIANTORO" userId="fb86bed2-ee85-46fd-b362-cdeb2c687dfd" providerId="ADAL" clId="{3D537C61-788F-461A-ABBE-AAB76D9406D5}" dt="2022-07-23T16:48:14.321" v="11731" actId="1076"/>
          <ac:picMkLst>
            <pc:docMk/>
            <pc:sldMk cId="3832317532" sldId="304"/>
            <ac:picMk id="3" creationId="{2FB33E1A-105B-2A3F-D6F8-02AD0BEA58F9}"/>
          </ac:picMkLst>
        </pc:picChg>
        <pc:picChg chg="del">
          <ac:chgData name="Joko YULIANTORO" userId="fb86bed2-ee85-46fd-b362-cdeb2c687dfd" providerId="ADAL" clId="{3D537C61-788F-461A-ABBE-AAB76D9406D5}" dt="2022-07-22T10:53:49.911" v="8983" actId="478"/>
          <ac:picMkLst>
            <pc:docMk/>
            <pc:sldMk cId="3832317532" sldId="304"/>
            <ac:picMk id="3" creationId="{63C9671C-7175-79B7-B8A7-A0EEC54FAD73}"/>
          </ac:picMkLst>
        </pc:picChg>
        <pc:picChg chg="add del mod">
          <ac:chgData name="Joko YULIANTORO" userId="fb86bed2-ee85-46fd-b362-cdeb2c687dfd" providerId="ADAL" clId="{3D537C61-788F-461A-ABBE-AAB76D9406D5}" dt="2022-07-23T16:47:13.505" v="11724" actId="478"/>
          <ac:picMkLst>
            <pc:docMk/>
            <pc:sldMk cId="3832317532" sldId="304"/>
            <ac:picMk id="7" creationId="{ACAE3585-A95D-0B5D-730D-DCCBBCBA6CE1}"/>
          </ac:picMkLst>
        </pc:picChg>
        <pc:picChg chg="del">
          <ac:chgData name="Joko YULIANTORO" userId="fb86bed2-ee85-46fd-b362-cdeb2c687dfd" providerId="ADAL" clId="{3D537C61-788F-461A-ABBE-AAB76D9406D5}" dt="2022-07-22T10:53:51.553" v="8984" actId="478"/>
          <ac:picMkLst>
            <pc:docMk/>
            <pc:sldMk cId="3832317532" sldId="304"/>
            <ac:picMk id="14" creationId="{47AEB2DB-C57D-C87B-C489-8CC6DEAD1D14}"/>
          </ac:picMkLst>
        </pc:picChg>
      </pc:sldChg>
      <pc:sldChg chg="addSp delSp modSp add mod ord">
        <pc:chgData name="Joko YULIANTORO" userId="fb86bed2-ee85-46fd-b362-cdeb2c687dfd" providerId="ADAL" clId="{3D537C61-788F-461A-ABBE-AAB76D9406D5}" dt="2022-07-23T16:55:38.511" v="11779" actId="1038"/>
        <pc:sldMkLst>
          <pc:docMk/>
          <pc:sldMk cId="836970367" sldId="305"/>
        </pc:sldMkLst>
        <pc:spChg chg="mod">
          <ac:chgData name="Joko YULIANTORO" userId="fb86bed2-ee85-46fd-b362-cdeb2c687dfd" providerId="ADAL" clId="{3D537C61-788F-461A-ABBE-AAB76D9406D5}" dt="2022-07-23T16:53:29.080" v="11755" actId="20577"/>
          <ac:spMkLst>
            <pc:docMk/>
            <pc:sldMk cId="836970367" sldId="305"/>
            <ac:spMk id="5" creationId="{34BC0836-3C00-E049-FBE5-9113D6E71719}"/>
          </ac:spMkLst>
        </pc:spChg>
        <pc:spChg chg="mod">
          <ac:chgData name="Joko YULIANTORO" userId="fb86bed2-ee85-46fd-b362-cdeb2c687dfd" providerId="ADAL" clId="{3D537C61-788F-461A-ABBE-AAB76D9406D5}" dt="2022-07-22T11:11:40.342" v="9447" actId="20577"/>
          <ac:spMkLst>
            <pc:docMk/>
            <pc:sldMk cId="836970367" sldId="305"/>
            <ac:spMk id="6" creationId="{046D41B3-7E27-C128-2023-A39DDA32C013}"/>
          </ac:spMkLst>
        </pc:spChg>
        <pc:spChg chg="add mod ord">
          <ac:chgData name="Joko YULIANTORO" userId="fb86bed2-ee85-46fd-b362-cdeb2c687dfd" providerId="ADAL" clId="{3D537C61-788F-461A-ABBE-AAB76D9406D5}" dt="2022-07-23T16:53:58.395" v="11757" actId="1076"/>
          <ac:spMkLst>
            <pc:docMk/>
            <pc:sldMk cId="836970367" sldId="305"/>
            <ac:spMk id="9" creationId="{3B803F88-F615-A522-F593-01264987C0BB}"/>
          </ac:spMkLst>
        </pc:spChg>
        <pc:spChg chg="add mod ord">
          <ac:chgData name="Joko YULIANTORO" userId="fb86bed2-ee85-46fd-b362-cdeb2c687dfd" providerId="ADAL" clId="{3D537C61-788F-461A-ABBE-AAB76D9406D5}" dt="2022-07-23T16:55:27.053" v="11768" actId="1076"/>
          <ac:spMkLst>
            <pc:docMk/>
            <pc:sldMk cId="836970367" sldId="305"/>
            <ac:spMk id="10" creationId="{8A240DE9-94FC-C7F9-8803-8BDD0C38CB90}"/>
          </ac:spMkLst>
        </pc:spChg>
        <pc:spChg chg="add mod ord">
          <ac:chgData name="Joko YULIANTORO" userId="fb86bed2-ee85-46fd-b362-cdeb2c687dfd" providerId="ADAL" clId="{3D537C61-788F-461A-ABBE-AAB76D9406D5}" dt="2022-07-23T16:55:38.511" v="11779" actId="1038"/>
          <ac:spMkLst>
            <pc:docMk/>
            <pc:sldMk cId="836970367" sldId="305"/>
            <ac:spMk id="11" creationId="{D81B0D94-361A-64A8-CFC4-89EF79E73FE8}"/>
          </ac:spMkLst>
        </pc:spChg>
        <pc:spChg chg="add mod ord">
          <ac:chgData name="Joko YULIANTORO" userId="fb86bed2-ee85-46fd-b362-cdeb2c687dfd" providerId="ADAL" clId="{3D537C61-788F-461A-ABBE-AAB76D9406D5}" dt="2022-07-23T16:55:30.811" v="11769" actId="1076"/>
          <ac:spMkLst>
            <pc:docMk/>
            <pc:sldMk cId="836970367" sldId="305"/>
            <ac:spMk id="12" creationId="{8AAE2341-967E-F021-1852-3835879D88DA}"/>
          </ac:spMkLst>
        </pc:spChg>
        <pc:picChg chg="del">
          <ac:chgData name="Joko YULIANTORO" userId="fb86bed2-ee85-46fd-b362-cdeb2c687dfd" providerId="ADAL" clId="{3D537C61-788F-461A-ABBE-AAB76D9406D5}" dt="2022-07-22T11:04:34.643" v="9262" actId="478"/>
          <ac:picMkLst>
            <pc:docMk/>
            <pc:sldMk cId="836970367" sldId="305"/>
            <ac:picMk id="3" creationId="{63C9671C-7175-79B7-B8A7-A0EEC54FAD73}"/>
          </ac:picMkLst>
        </pc:picChg>
        <pc:picChg chg="add mod">
          <ac:chgData name="Joko YULIANTORO" userId="fb86bed2-ee85-46fd-b362-cdeb2c687dfd" providerId="ADAL" clId="{3D537C61-788F-461A-ABBE-AAB76D9406D5}" dt="2022-07-23T16:53:42.119" v="11756" actId="1076"/>
          <ac:picMkLst>
            <pc:docMk/>
            <pc:sldMk cId="836970367" sldId="305"/>
            <ac:picMk id="3" creationId="{BDFB22BB-CF95-CF5D-F5ED-DCF6DF1ECB01}"/>
          </ac:picMkLst>
        </pc:picChg>
        <pc:picChg chg="add del mod">
          <ac:chgData name="Joko YULIANTORO" userId="fb86bed2-ee85-46fd-b362-cdeb2c687dfd" providerId="ADAL" clId="{3D537C61-788F-461A-ABBE-AAB76D9406D5}" dt="2022-07-22T11:09:45.248" v="9351" actId="478"/>
          <ac:picMkLst>
            <pc:docMk/>
            <pc:sldMk cId="836970367" sldId="305"/>
            <ac:picMk id="7" creationId="{A136EBAC-564A-8D6A-20F7-E0C80DAAB760}"/>
          </ac:picMkLst>
        </pc:picChg>
        <pc:picChg chg="add del mod">
          <ac:chgData name="Joko YULIANTORO" userId="fb86bed2-ee85-46fd-b362-cdeb2c687dfd" providerId="ADAL" clId="{3D537C61-788F-461A-ABBE-AAB76D9406D5}" dt="2022-07-23T16:53:08.069" v="11732" actId="478"/>
          <ac:picMkLst>
            <pc:docMk/>
            <pc:sldMk cId="836970367" sldId="305"/>
            <ac:picMk id="13" creationId="{85927169-96D3-3B95-58E9-F4F8876F9D5E}"/>
          </ac:picMkLst>
        </pc:picChg>
        <pc:picChg chg="del">
          <ac:chgData name="Joko YULIANTORO" userId="fb86bed2-ee85-46fd-b362-cdeb2c687dfd" providerId="ADAL" clId="{3D537C61-788F-461A-ABBE-AAB76D9406D5}" dt="2022-07-22T11:04:35.707" v="9263" actId="478"/>
          <ac:picMkLst>
            <pc:docMk/>
            <pc:sldMk cId="836970367" sldId="305"/>
            <ac:picMk id="14" creationId="{47AEB2DB-C57D-C87B-C489-8CC6DEAD1D14}"/>
          </ac:picMkLst>
        </pc:picChg>
      </pc:sldChg>
      <pc:sldChg chg="addSp delSp modSp new del mod">
        <pc:chgData name="Joko YULIANTORO" userId="fb86bed2-ee85-46fd-b362-cdeb2c687dfd" providerId="ADAL" clId="{3D537C61-788F-461A-ABBE-AAB76D9406D5}" dt="2022-07-20T17:27:38.238" v="5897" actId="47"/>
        <pc:sldMkLst>
          <pc:docMk/>
          <pc:sldMk cId="3019131103" sldId="305"/>
        </pc:sldMkLst>
        <pc:spChg chg="mod">
          <ac:chgData name="Joko YULIANTORO" userId="fb86bed2-ee85-46fd-b362-cdeb2c687dfd" providerId="ADAL" clId="{3D537C61-788F-461A-ABBE-AAB76D9406D5}" dt="2022-07-20T11:34:00.920" v="5418" actId="20577"/>
          <ac:spMkLst>
            <pc:docMk/>
            <pc:sldMk cId="3019131103" sldId="305"/>
            <ac:spMk id="3" creationId="{FAFEB8A8-8FF7-C6A6-FC06-4102DCF982E2}"/>
          </ac:spMkLst>
        </pc:spChg>
        <pc:spChg chg="add mod">
          <ac:chgData name="Joko YULIANTORO" userId="fb86bed2-ee85-46fd-b362-cdeb2c687dfd" providerId="ADAL" clId="{3D537C61-788F-461A-ABBE-AAB76D9406D5}" dt="2022-07-20T11:40:33.107" v="5672" actId="1035"/>
          <ac:spMkLst>
            <pc:docMk/>
            <pc:sldMk cId="3019131103" sldId="305"/>
            <ac:spMk id="7" creationId="{D2EC819C-133A-12D0-4158-20C40A242FB6}"/>
          </ac:spMkLst>
        </pc:spChg>
        <pc:spChg chg="add mod">
          <ac:chgData name="Joko YULIANTORO" userId="fb86bed2-ee85-46fd-b362-cdeb2c687dfd" providerId="ADAL" clId="{3D537C61-788F-461A-ABBE-AAB76D9406D5}" dt="2022-07-20T11:41:12.929" v="5673" actId="1076"/>
          <ac:spMkLst>
            <pc:docMk/>
            <pc:sldMk cId="3019131103" sldId="305"/>
            <ac:spMk id="8" creationId="{A1CE3DAA-ADED-923A-4E58-C9C2DFAD3833}"/>
          </ac:spMkLst>
        </pc:spChg>
        <pc:spChg chg="add mod">
          <ac:chgData name="Joko YULIANTORO" userId="fb86bed2-ee85-46fd-b362-cdeb2c687dfd" providerId="ADAL" clId="{3D537C61-788F-461A-ABBE-AAB76D9406D5}" dt="2022-07-20T11:41:22.962" v="5683" actId="1035"/>
          <ac:spMkLst>
            <pc:docMk/>
            <pc:sldMk cId="3019131103" sldId="305"/>
            <ac:spMk id="9" creationId="{DA49FBE0-067A-3BEF-7456-5F156D453574}"/>
          </ac:spMkLst>
        </pc:spChg>
        <pc:picChg chg="add del mod">
          <ac:chgData name="Joko YULIANTORO" userId="fb86bed2-ee85-46fd-b362-cdeb2c687dfd" providerId="ADAL" clId="{3D537C61-788F-461A-ABBE-AAB76D9406D5}" dt="2022-07-19T18:23:06.199" v="4268" actId="478"/>
          <ac:picMkLst>
            <pc:docMk/>
            <pc:sldMk cId="3019131103" sldId="305"/>
            <ac:picMk id="4" creationId="{7B798672-E2F9-56FE-9C19-136D6B54E3F1}"/>
          </ac:picMkLst>
        </pc:picChg>
        <pc:picChg chg="add mod">
          <ac:chgData name="Joko YULIANTORO" userId="fb86bed2-ee85-46fd-b362-cdeb2c687dfd" providerId="ADAL" clId="{3D537C61-788F-461A-ABBE-AAB76D9406D5}" dt="2022-07-19T18:26:56.632" v="4443" actId="208"/>
          <ac:picMkLst>
            <pc:docMk/>
            <pc:sldMk cId="3019131103" sldId="305"/>
            <ac:picMk id="6" creationId="{F7EA3484-D185-3AFB-90BF-6CFC19BF3EB1}"/>
          </ac:picMkLst>
        </pc:picChg>
        <pc:picChg chg="add del">
          <ac:chgData name="Joko YULIANTORO" userId="fb86bed2-ee85-46fd-b362-cdeb2c687dfd" providerId="ADAL" clId="{3D537C61-788F-461A-ABBE-AAB76D9406D5}" dt="2022-07-19T18:26:28.785" v="4424" actId="22"/>
          <ac:picMkLst>
            <pc:docMk/>
            <pc:sldMk cId="3019131103" sldId="305"/>
            <ac:picMk id="8" creationId="{520F9F06-D0F5-7774-FF1D-3881F9DF4051}"/>
          </ac:picMkLst>
        </pc:picChg>
        <pc:picChg chg="add del mod">
          <ac:chgData name="Joko YULIANTORO" userId="fb86bed2-ee85-46fd-b362-cdeb2c687dfd" providerId="ADAL" clId="{3D537C61-788F-461A-ABBE-AAB76D9406D5}" dt="2022-07-19T18:26:39.737" v="4434" actId="478"/>
          <ac:picMkLst>
            <pc:docMk/>
            <pc:sldMk cId="3019131103" sldId="305"/>
            <ac:picMk id="10" creationId="{B1F1373D-2033-E53F-719F-D7A3C2871867}"/>
          </ac:picMkLst>
        </pc:picChg>
        <pc:picChg chg="add mod">
          <ac:chgData name="Joko YULIANTORO" userId="fb86bed2-ee85-46fd-b362-cdeb2c687dfd" providerId="ADAL" clId="{3D537C61-788F-461A-ABBE-AAB76D9406D5}" dt="2022-07-19T18:27:00.034" v="4444" actId="1076"/>
          <ac:picMkLst>
            <pc:docMk/>
            <pc:sldMk cId="3019131103" sldId="305"/>
            <ac:picMk id="12" creationId="{32BE1E01-370A-DF3B-F55B-CC7BFE8D0E43}"/>
          </ac:picMkLst>
        </pc:picChg>
      </pc:sldChg>
      <pc:sldChg chg="addSp delSp modSp new del mod">
        <pc:chgData name="Joko YULIANTORO" userId="fb86bed2-ee85-46fd-b362-cdeb2c687dfd" providerId="ADAL" clId="{3D537C61-788F-461A-ABBE-AAB76D9406D5}" dt="2022-07-19T18:22:03.776" v="4265" actId="47"/>
        <pc:sldMkLst>
          <pc:docMk/>
          <pc:sldMk cId="4089935987" sldId="305"/>
        </pc:sldMkLst>
        <pc:picChg chg="add del mod">
          <ac:chgData name="Joko YULIANTORO" userId="fb86bed2-ee85-46fd-b362-cdeb2c687dfd" providerId="ADAL" clId="{3D537C61-788F-461A-ABBE-AAB76D9406D5}" dt="2022-07-19T18:21:42.080" v="4111" actId="21"/>
          <ac:picMkLst>
            <pc:docMk/>
            <pc:sldMk cId="4089935987" sldId="305"/>
            <ac:picMk id="5" creationId="{7523C6B3-1CFC-0D72-9322-138C6F975D47}"/>
          </ac:picMkLst>
        </pc:picChg>
      </pc:sldChg>
      <pc:sldChg chg="addSp delSp modSp add mod">
        <pc:chgData name="Joko YULIANTORO" userId="fb86bed2-ee85-46fd-b362-cdeb2c687dfd" providerId="ADAL" clId="{3D537C61-788F-461A-ABBE-AAB76D9406D5}" dt="2022-07-23T16:58:48.444" v="11825" actId="1076"/>
        <pc:sldMkLst>
          <pc:docMk/>
          <pc:sldMk cId="1235680300" sldId="306"/>
        </pc:sldMkLst>
        <pc:spChg chg="mod">
          <ac:chgData name="Joko YULIANTORO" userId="fb86bed2-ee85-46fd-b362-cdeb2c687dfd" providerId="ADAL" clId="{3D537C61-788F-461A-ABBE-AAB76D9406D5}" dt="2022-07-23T15:22:56.246" v="10698"/>
          <ac:spMkLst>
            <pc:docMk/>
            <pc:sldMk cId="1235680300" sldId="306"/>
            <ac:spMk id="5" creationId="{34BC0836-3C00-E049-FBE5-9113D6E71719}"/>
          </ac:spMkLst>
        </pc:spChg>
        <pc:spChg chg="mod">
          <ac:chgData name="Joko YULIANTORO" userId="fb86bed2-ee85-46fd-b362-cdeb2c687dfd" providerId="ADAL" clId="{3D537C61-788F-461A-ABBE-AAB76D9406D5}" dt="2022-07-23T16:58:48.444" v="11825" actId="1076"/>
          <ac:spMkLst>
            <pc:docMk/>
            <pc:sldMk cId="1235680300" sldId="306"/>
            <ac:spMk id="6" creationId="{046D41B3-7E27-C128-2023-A39DDA32C013}"/>
          </ac:spMkLst>
        </pc:spChg>
        <pc:spChg chg="del">
          <ac:chgData name="Joko YULIANTORO" userId="fb86bed2-ee85-46fd-b362-cdeb2c687dfd" providerId="ADAL" clId="{3D537C61-788F-461A-ABBE-AAB76D9406D5}" dt="2022-07-22T11:12:17.212" v="9450" actId="478"/>
          <ac:spMkLst>
            <pc:docMk/>
            <pc:sldMk cId="1235680300" sldId="306"/>
            <ac:spMk id="9" creationId="{3B803F88-F615-A522-F593-01264987C0BB}"/>
          </ac:spMkLst>
        </pc:spChg>
        <pc:spChg chg="del">
          <ac:chgData name="Joko YULIANTORO" userId="fb86bed2-ee85-46fd-b362-cdeb2c687dfd" providerId="ADAL" clId="{3D537C61-788F-461A-ABBE-AAB76D9406D5}" dt="2022-07-22T11:12:17.212" v="9450" actId="478"/>
          <ac:spMkLst>
            <pc:docMk/>
            <pc:sldMk cId="1235680300" sldId="306"/>
            <ac:spMk id="10" creationId="{8A240DE9-94FC-C7F9-8803-8BDD0C38CB90}"/>
          </ac:spMkLst>
        </pc:spChg>
        <pc:spChg chg="add mod">
          <ac:chgData name="Joko YULIANTORO" userId="fb86bed2-ee85-46fd-b362-cdeb2c687dfd" providerId="ADAL" clId="{3D537C61-788F-461A-ABBE-AAB76D9406D5}" dt="2022-07-23T16:58:47.071" v="11824" actId="1037"/>
          <ac:spMkLst>
            <pc:docMk/>
            <pc:sldMk cId="1235680300" sldId="306"/>
            <ac:spMk id="11" creationId="{61765789-D8F5-5AF5-AB5A-19F51A1DEF4D}"/>
          </ac:spMkLst>
        </pc:spChg>
        <pc:spChg chg="del">
          <ac:chgData name="Joko YULIANTORO" userId="fb86bed2-ee85-46fd-b362-cdeb2c687dfd" providerId="ADAL" clId="{3D537C61-788F-461A-ABBE-AAB76D9406D5}" dt="2022-07-22T11:12:17.212" v="9450" actId="478"/>
          <ac:spMkLst>
            <pc:docMk/>
            <pc:sldMk cId="1235680300" sldId="306"/>
            <ac:spMk id="11" creationId="{D81B0D94-361A-64A8-CFC4-89EF79E73FE8}"/>
          </ac:spMkLst>
        </pc:spChg>
        <pc:spChg chg="del">
          <ac:chgData name="Joko YULIANTORO" userId="fb86bed2-ee85-46fd-b362-cdeb2c687dfd" providerId="ADAL" clId="{3D537C61-788F-461A-ABBE-AAB76D9406D5}" dt="2022-07-22T11:12:17.212" v="9450" actId="478"/>
          <ac:spMkLst>
            <pc:docMk/>
            <pc:sldMk cId="1235680300" sldId="306"/>
            <ac:spMk id="12" creationId="{8AAE2341-967E-F021-1852-3835879D88DA}"/>
          </ac:spMkLst>
        </pc:spChg>
        <pc:picChg chg="add del mod">
          <ac:chgData name="Joko YULIANTORO" userId="fb86bed2-ee85-46fd-b362-cdeb2c687dfd" providerId="ADAL" clId="{3D537C61-788F-461A-ABBE-AAB76D9406D5}" dt="2022-07-23T16:56:47.156" v="11782" actId="478"/>
          <ac:picMkLst>
            <pc:docMk/>
            <pc:sldMk cId="1235680300" sldId="306"/>
            <ac:picMk id="3" creationId="{902E1FB3-1DDA-7C14-4E1F-D89796F27636}"/>
          </ac:picMkLst>
        </pc:picChg>
        <pc:picChg chg="add mod">
          <ac:chgData name="Joko YULIANTORO" userId="fb86bed2-ee85-46fd-b362-cdeb2c687dfd" providerId="ADAL" clId="{3D537C61-788F-461A-ABBE-AAB76D9406D5}" dt="2022-07-23T16:56:53.426" v="11791" actId="1076"/>
          <ac:picMkLst>
            <pc:docMk/>
            <pc:sldMk cId="1235680300" sldId="306"/>
            <ac:picMk id="7" creationId="{ED5B75E7-1AE7-61DF-7749-547428B1D806}"/>
          </ac:picMkLst>
        </pc:picChg>
        <pc:picChg chg="add del mod">
          <ac:chgData name="Joko YULIANTORO" userId="fb86bed2-ee85-46fd-b362-cdeb2c687dfd" providerId="ADAL" clId="{3D537C61-788F-461A-ABBE-AAB76D9406D5}" dt="2022-07-23T16:57:43.712" v="11792" actId="478"/>
          <ac:picMkLst>
            <pc:docMk/>
            <pc:sldMk cId="1235680300" sldId="306"/>
            <ac:picMk id="8" creationId="{812F6D76-24AF-05A0-83F1-C7ED6A68AFD2}"/>
          </ac:picMkLst>
        </pc:picChg>
        <pc:picChg chg="add mod">
          <ac:chgData name="Joko YULIANTORO" userId="fb86bed2-ee85-46fd-b362-cdeb2c687dfd" providerId="ADAL" clId="{3D537C61-788F-461A-ABBE-AAB76D9406D5}" dt="2022-07-23T16:57:57.922" v="11797" actId="1076"/>
          <ac:picMkLst>
            <pc:docMk/>
            <pc:sldMk cId="1235680300" sldId="306"/>
            <ac:picMk id="10" creationId="{F6B82B86-76FF-C53F-5235-854E02BA4C47}"/>
          </ac:picMkLst>
        </pc:picChg>
        <pc:picChg chg="del">
          <ac:chgData name="Joko YULIANTORO" userId="fb86bed2-ee85-46fd-b362-cdeb2c687dfd" providerId="ADAL" clId="{3D537C61-788F-461A-ABBE-AAB76D9406D5}" dt="2022-07-22T11:12:15.605" v="9449" actId="478"/>
          <ac:picMkLst>
            <pc:docMk/>
            <pc:sldMk cId="1235680300" sldId="306"/>
            <ac:picMk id="13" creationId="{85927169-96D3-3B95-58E9-F4F8876F9D5E}"/>
          </ac:picMkLst>
        </pc:picChg>
      </pc:sldChg>
      <pc:sldChg chg="addSp modSp new del mod">
        <pc:chgData name="Joko YULIANTORO" userId="fb86bed2-ee85-46fd-b362-cdeb2c687dfd" providerId="ADAL" clId="{3D537C61-788F-461A-ABBE-AAB76D9406D5}" dt="2022-07-20T17:27:38.238" v="5897" actId="47"/>
        <pc:sldMkLst>
          <pc:docMk/>
          <pc:sldMk cId="1413411225" sldId="306"/>
        </pc:sldMkLst>
        <pc:spChg chg="mod">
          <ac:chgData name="Joko YULIANTORO" userId="fb86bed2-ee85-46fd-b362-cdeb2c687dfd" providerId="ADAL" clId="{3D537C61-788F-461A-ABBE-AAB76D9406D5}" dt="2022-07-20T14:35:59.669" v="5863"/>
          <ac:spMkLst>
            <pc:docMk/>
            <pc:sldMk cId="1413411225" sldId="306"/>
            <ac:spMk id="3" creationId="{52C48D27-5EEA-7583-F959-F4F364305AA5}"/>
          </ac:spMkLst>
        </pc:spChg>
        <pc:picChg chg="add mod">
          <ac:chgData name="Joko YULIANTORO" userId="fb86bed2-ee85-46fd-b362-cdeb2c687dfd" providerId="ADAL" clId="{3D537C61-788F-461A-ABBE-AAB76D9406D5}" dt="2022-07-19T18:32:25.933" v="4468" actId="208"/>
          <ac:picMkLst>
            <pc:docMk/>
            <pc:sldMk cId="1413411225" sldId="306"/>
            <ac:picMk id="5" creationId="{1881E4E8-8C65-83DF-EF75-58974CD3CE0A}"/>
          </ac:picMkLst>
        </pc:picChg>
        <pc:picChg chg="add mod">
          <ac:chgData name="Joko YULIANTORO" userId="fb86bed2-ee85-46fd-b362-cdeb2c687dfd" providerId="ADAL" clId="{3D537C61-788F-461A-ABBE-AAB76D9406D5}" dt="2022-07-20T11:42:44.771" v="5733" actId="1036"/>
          <ac:picMkLst>
            <pc:docMk/>
            <pc:sldMk cId="1413411225" sldId="306"/>
            <ac:picMk id="6" creationId="{4EBA740A-5193-2B46-730C-CC3B9CA0A34E}"/>
          </ac:picMkLst>
        </pc:picChg>
        <pc:picChg chg="add mod">
          <ac:chgData name="Joko YULIANTORO" userId="fb86bed2-ee85-46fd-b362-cdeb2c687dfd" providerId="ADAL" clId="{3D537C61-788F-461A-ABBE-AAB76D9406D5}" dt="2022-07-20T11:43:00.932" v="5756" actId="1036"/>
          <ac:picMkLst>
            <pc:docMk/>
            <pc:sldMk cId="1413411225" sldId="306"/>
            <ac:picMk id="7" creationId="{EACB1944-4B99-9DAB-8E9C-CCB400426BB1}"/>
          </ac:picMkLst>
        </pc:picChg>
        <pc:picChg chg="add mod">
          <ac:chgData name="Joko YULIANTORO" userId="fb86bed2-ee85-46fd-b362-cdeb2c687dfd" providerId="ADAL" clId="{3D537C61-788F-461A-ABBE-AAB76D9406D5}" dt="2022-07-20T11:42:58.585" v="5753" actId="1036"/>
          <ac:picMkLst>
            <pc:docMk/>
            <pc:sldMk cId="1413411225" sldId="306"/>
            <ac:picMk id="8" creationId="{FD7CA2A2-FA13-E441-9A2E-DFFEC0B93022}"/>
          </ac:picMkLst>
        </pc:picChg>
        <pc:picChg chg="add mod">
          <ac:chgData name="Joko YULIANTORO" userId="fb86bed2-ee85-46fd-b362-cdeb2c687dfd" providerId="ADAL" clId="{3D537C61-788F-461A-ABBE-AAB76D9406D5}" dt="2022-07-20T11:43:11.002" v="5845" actId="1036"/>
          <ac:picMkLst>
            <pc:docMk/>
            <pc:sldMk cId="1413411225" sldId="306"/>
            <ac:picMk id="9" creationId="{6D7C2B39-9F89-2514-6CC6-943A0B5ABE52}"/>
          </ac:picMkLst>
        </pc:picChg>
      </pc:sldChg>
      <pc:sldChg chg="addSp delSp modSp new del mod">
        <pc:chgData name="Joko YULIANTORO" userId="fb86bed2-ee85-46fd-b362-cdeb2c687dfd" providerId="ADAL" clId="{3D537C61-788F-461A-ABBE-AAB76D9406D5}" dt="2022-07-20T17:27:38.238" v="5897" actId="47"/>
        <pc:sldMkLst>
          <pc:docMk/>
          <pc:sldMk cId="2538854953" sldId="307"/>
        </pc:sldMkLst>
        <pc:spChg chg="mod">
          <ac:chgData name="Joko YULIANTORO" userId="fb86bed2-ee85-46fd-b362-cdeb2c687dfd" providerId="ADAL" clId="{3D537C61-788F-461A-ABBE-AAB76D9406D5}" dt="2022-07-20T14:36:04.005" v="5864"/>
          <ac:spMkLst>
            <pc:docMk/>
            <pc:sldMk cId="2538854953" sldId="307"/>
            <ac:spMk id="3" creationId="{A5B576E4-2CEB-45B9-4FCE-040096BE69BD}"/>
          </ac:spMkLst>
        </pc:spChg>
        <pc:spChg chg="mod">
          <ac:chgData name="Joko YULIANTORO" userId="fb86bed2-ee85-46fd-b362-cdeb2c687dfd" providerId="ADAL" clId="{3D537C61-788F-461A-ABBE-AAB76D9406D5}" dt="2022-07-20T11:43:17.553" v="5846"/>
          <ac:spMkLst>
            <pc:docMk/>
            <pc:sldMk cId="2538854953" sldId="307"/>
            <ac:spMk id="8" creationId="{46ED8724-DA6E-8AEC-96C2-937A6453A601}"/>
          </ac:spMkLst>
        </pc:spChg>
        <pc:spChg chg="mod">
          <ac:chgData name="Joko YULIANTORO" userId="fb86bed2-ee85-46fd-b362-cdeb2c687dfd" providerId="ADAL" clId="{3D537C61-788F-461A-ABBE-AAB76D9406D5}" dt="2022-07-20T14:35:21.459" v="5849"/>
          <ac:spMkLst>
            <pc:docMk/>
            <pc:sldMk cId="2538854953" sldId="307"/>
            <ac:spMk id="11" creationId="{ACBF459A-2FB2-9F73-8E44-5F5926FBAD51}"/>
          </ac:spMkLst>
        </pc:spChg>
        <pc:spChg chg="mod">
          <ac:chgData name="Joko YULIANTORO" userId="fb86bed2-ee85-46fd-b362-cdeb2c687dfd" providerId="ADAL" clId="{3D537C61-788F-461A-ABBE-AAB76D9406D5}" dt="2022-07-20T14:35:27.394" v="5851"/>
          <ac:spMkLst>
            <pc:docMk/>
            <pc:sldMk cId="2538854953" sldId="307"/>
            <ac:spMk id="14" creationId="{63EA3BDD-2BCA-ECF4-91C6-530AB6466D95}"/>
          </ac:spMkLst>
        </pc:spChg>
        <pc:spChg chg="mod">
          <ac:chgData name="Joko YULIANTORO" userId="fb86bed2-ee85-46fd-b362-cdeb2c687dfd" providerId="ADAL" clId="{3D537C61-788F-461A-ABBE-AAB76D9406D5}" dt="2022-07-20T14:35:33.296" v="5853"/>
          <ac:spMkLst>
            <pc:docMk/>
            <pc:sldMk cId="2538854953" sldId="307"/>
            <ac:spMk id="17" creationId="{64A4FDE8-47E8-C59E-968F-755F3C8940D0}"/>
          </ac:spMkLst>
        </pc:spChg>
        <pc:grpChg chg="add mod">
          <ac:chgData name="Joko YULIANTORO" userId="fb86bed2-ee85-46fd-b362-cdeb2c687dfd" providerId="ADAL" clId="{3D537C61-788F-461A-ABBE-AAB76D9406D5}" dt="2022-07-20T14:28:45.575" v="5848" actId="1076"/>
          <ac:grpSpMkLst>
            <pc:docMk/>
            <pc:sldMk cId="2538854953" sldId="307"/>
            <ac:grpSpMk id="7" creationId="{CAE56C85-9BEB-3E20-812D-86F85251D5C0}"/>
          </ac:grpSpMkLst>
        </pc:grpChg>
        <pc:grpChg chg="add mod">
          <ac:chgData name="Joko YULIANTORO" userId="fb86bed2-ee85-46fd-b362-cdeb2c687dfd" providerId="ADAL" clId="{3D537C61-788F-461A-ABBE-AAB76D9406D5}" dt="2022-07-20T14:35:26.197" v="5850" actId="1076"/>
          <ac:grpSpMkLst>
            <pc:docMk/>
            <pc:sldMk cId="2538854953" sldId="307"/>
            <ac:grpSpMk id="10" creationId="{B26C47AB-0FAF-AAF8-11A5-E7627572B38A}"/>
          </ac:grpSpMkLst>
        </pc:grpChg>
        <pc:grpChg chg="add mod">
          <ac:chgData name="Joko YULIANTORO" userId="fb86bed2-ee85-46fd-b362-cdeb2c687dfd" providerId="ADAL" clId="{3D537C61-788F-461A-ABBE-AAB76D9406D5}" dt="2022-07-20T14:35:49.777" v="5862" actId="1037"/>
          <ac:grpSpMkLst>
            <pc:docMk/>
            <pc:sldMk cId="2538854953" sldId="307"/>
            <ac:grpSpMk id="13" creationId="{D373C876-AA55-01B2-B9A6-6C1FEE2AFD95}"/>
          </ac:grpSpMkLst>
        </pc:grpChg>
        <pc:grpChg chg="add mod">
          <ac:chgData name="Joko YULIANTORO" userId="fb86bed2-ee85-46fd-b362-cdeb2c687dfd" providerId="ADAL" clId="{3D537C61-788F-461A-ABBE-AAB76D9406D5}" dt="2022-07-20T14:35:49.777" v="5862" actId="1037"/>
          <ac:grpSpMkLst>
            <pc:docMk/>
            <pc:sldMk cId="2538854953" sldId="307"/>
            <ac:grpSpMk id="16" creationId="{79E61AC4-B447-4EBE-5A87-5035D7F529C5}"/>
          </ac:grpSpMkLst>
        </pc:grpChg>
        <pc:picChg chg="add mod">
          <ac:chgData name="Joko YULIANTORO" userId="fb86bed2-ee85-46fd-b362-cdeb2c687dfd" providerId="ADAL" clId="{3D537C61-788F-461A-ABBE-AAB76D9406D5}" dt="2022-07-19T18:32:30.414" v="4482" actId="1036"/>
          <ac:picMkLst>
            <pc:docMk/>
            <pc:sldMk cId="2538854953" sldId="307"/>
            <ac:picMk id="5" creationId="{255B01EB-DD57-F093-F1D0-E4CF83305EB5}"/>
          </ac:picMkLst>
        </pc:picChg>
        <pc:picChg chg="add del mod">
          <ac:chgData name="Joko YULIANTORO" userId="fb86bed2-ee85-46fd-b362-cdeb2c687dfd" providerId="ADAL" clId="{3D537C61-788F-461A-ABBE-AAB76D9406D5}" dt="2022-07-20T11:42:28.127" v="5688" actId="21"/>
          <ac:picMkLst>
            <pc:docMk/>
            <pc:sldMk cId="2538854953" sldId="307"/>
            <ac:picMk id="6" creationId="{AB1623F3-6FEF-476C-4653-D070DAE82452}"/>
          </ac:picMkLst>
        </pc:picChg>
        <pc:picChg chg="mod">
          <ac:chgData name="Joko YULIANTORO" userId="fb86bed2-ee85-46fd-b362-cdeb2c687dfd" providerId="ADAL" clId="{3D537C61-788F-461A-ABBE-AAB76D9406D5}" dt="2022-07-20T11:43:17.553" v="5846"/>
          <ac:picMkLst>
            <pc:docMk/>
            <pc:sldMk cId="2538854953" sldId="307"/>
            <ac:picMk id="9" creationId="{C9AC2F8F-388E-E80D-B589-C41928F75F3C}"/>
          </ac:picMkLst>
        </pc:picChg>
        <pc:picChg chg="mod">
          <ac:chgData name="Joko YULIANTORO" userId="fb86bed2-ee85-46fd-b362-cdeb2c687dfd" providerId="ADAL" clId="{3D537C61-788F-461A-ABBE-AAB76D9406D5}" dt="2022-07-20T14:35:21.459" v="5849"/>
          <ac:picMkLst>
            <pc:docMk/>
            <pc:sldMk cId="2538854953" sldId="307"/>
            <ac:picMk id="12" creationId="{B4DFBB9D-AC45-9805-FC40-B7208B62A77E}"/>
          </ac:picMkLst>
        </pc:picChg>
        <pc:picChg chg="mod">
          <ac:chgData name="Joko YULIANTORO" userId="fb86bed2-ee85-46fd-b362-cdeb2c687dfd" providerId="ADAL" clId="{3D537C61-788F-461A-ABBE-AAB76D9406D5}" dt="2022-07-20T14:35:27.394" v="5851"/>
          <ac:picMkLst>
            <pc:docMk/>
            <pc:sldMk cId="2538854953" sldId="307"/>
            <ac:picMk id="15" creationId="{F3223B50-56AE-81F7-25B5-7DB24C62BDB5}"/>
          </ac:picMkLst>
        </pc:picChg>
        <pc:picChg chg="mod">
          <ac:chgData name="Joko YULIANTORO" userId="fb86bed2-ee85-46fd-b362-cdeb2c687dfd" providerId="ADAL" clId="{3D537C61-788F-461A-ABBE-AAB76D9406D5}" dt="2022-07-20T14:35:33.296" v="5853"/>
          <ac:picMkLst>
            <pc:docMk/>
            <pc:sldMk cId="2538854953" sldId="307"/>
            <ac:picMk id="18" creationId="{83E84934-05D3-BB35-C955-5F37D666B55E}"/>
          </ac:picMkLst>
        </pc:picChg>
      </pc:sldChg>
      <pc:sldChg chg="addSp delSp modSp add mod">
        <pc:chgData name="Joko YULIANTORO" userId="fb86bed2-ee85-46fd-b362-cdeb2c687dfd" providerId="ADAL" clId="{3D537C61-788F-461A-ABBE-AAB76D9406D5}" dt="2022-07-23T17:01:22.436" v="11850" actId="1076"/>
        <pc:sldMkLst>
          <pc:docMk/>
          <pc:sldMk cId="4202651423" sldId="307"/>
        </pc:sldMkLst>
        <pc:spChg chg="ord">
          <ac:chgData name="Joko YULIANTORO" userId="fb86bed2-ee85-46fd-b362-cdeb2c687dfd" providerId="ADAL" clId="{3D537C61-788F-461A-ABBE-AAB76D9406D5}" dt="2022-07-23T17:01:03.505" v="11846" actId="166"/>
          <ac:spMkLst>
            <pc:docMk/>
            <pc:sldMk cId="4202651423" sldId="307"/>
            <ac:spMk id="4" creationId="{F98A5141-1CB0-73F2-223E-CE5053DC1283}"/>
          </ac:spMkLst>
        </pc:spChg>
        <pc:spChg chg="mod">
          <ac:chgData name="Joko YULIANTORO" userId="fb86bed2-ee85-46fd-b362-cdeb2c687dfd" providerId="ADAL" clId="{3D537C61-788F-461A-ABBE-AAB76D9406D5}" dt="2022-07-23T15:22:56.246" v="10698"/>
          <ac:spMkLst>
            <pc:docMk/>
            <pc:sldMk cId="4202651423" sldId="307"/>
            <ac:spMk id="5" creationId="{34BC0836-3C00-E049-FBE5-9113D6E71719}"/>
          </ac:spMkLst>
        </pc:spChg>
        <pc:spChg chg="mod">
          <ac:chgData name="Joko YULIANTORO" userId="fb86bed2-ee85-46fd-b362-cdeb2c687dfd" providerId="ADAL" clId="{3D537C61-788F-461A-ABBE-AAB76D9406D5}" dt="2022-07-23T17:00:16.925" v="11835" actId="2711"/>
          <ac:spMkLst>
            <pc:docMk/>
            <pc:sldMk cId="4202651423" sldId="307"/>
            <ac:spMk id="6" creationId="{046D41B3-7E27-C128-2023-A39DDA32C013}"/>
          </ac:spMkLst>
        </pc:spChg>
        <pc:spChg chg="mod">
          <ac:chgData name="Joko YULIANTORO" userId="fb86bed2-ee85-46fd-b362-cdeb2c687dfd" providerId="ADAL" clId="{3D537C61-788F-461A-ABBE-AAB76D9406D5}" dt="2022-07-22T13:47:22.283" v="9760"/>
          <ac:spMkLst>
            <pc:docMk/>
            <pc:sldMk cId="4202651423" sldId="307"/>
            <ac:spMk id="10" creationId="{69604D5C-6544-3972-D133-480F2D495F1D}"/>
          </ac:spMkLst>
        </pc:spChg>
        <pc:spChg chg="mod">
          <ac:chgData name="Joko YULIANTORO" userId="fb86bed2-ee85-46fd-b362-cdeb2c687dfd" providerId="ADAL" clId="{3D537C61-788F-461A-ABBE-AAB76D9406D5}" dt="2022-07-22T13:47:31.867" v="9762"/>
          <ac:spMkLst>
            <pc:docMk/>
            <pc:sldMk cId="4202651423" sldId="307"/>
            <ac:spMk id="13" creationId="{DD0CD470-2CA5-DE33-653C-077596A753BE}"/>
          </ac:spMkLst>
        </pc:spChg>
        <pc:grpChg chg="add del mod">
          <ac:chgData name="Joko YULIANTORO" userId="fb86bed2-ee85-46fd-b362-cdeb2c687dfd" providerId="ADAL" clId="{3D537C61-788F-461A-ABBE-AAB76D9406D5}" dt="2022-07-23T17:00:19.461" v="11837" actId="478"/>
          <ac:grpSpMkLst>
            <pc:docMk/>
            <pc:sldMk cId="4202651423" sldId="307"/>
            <ac:grpSpMk id="9" creationId="{0F5B587A-557A-E630-6849-6B9E8810C483}"/>
          </ac:grpSpMkLst>
        </pc:grpChg>
        <pc:grpChg chg="add mod ord">
          <ac:chgData name="Joko YULIANTORO" userId="fb86bed2-ee85-46fd-b362-cdeb2c687dfd" providerId="ADAL" clId="{3D537C61-788F-461A-ABBE-AAB76D9406D5}" dt="2022-07-23T17:01:22.436" v="11850" actId="1076"/>
          <ac:grpSpMkLst>
            <pc:docMk/>
            <pc:sldMk cId="4202651423" sldId="307"/>
            <ac:grpSpMk id="12" creationId="{6C2675A1-1CAB-4211-7F0F-F06332BDCA36}"/>
          </ac:grpSpMkLst>
        </pc:grpChg>
        <pc:picChg chg="del mod">
          <ac:chgData name="Joko YULIANTORO" userId="fb86bed2-ee85-46fd-b362-cdeb2c687dfd" providerId="ADAL" clId="{3D537C61-788F-461A-ABBE-AAB76D9406D5}" dt="2022-07-22T13:36:00.292" v="9507" actId="478"/>
          <ac:picMkLst>
            <pc:docMk/>
            <pc:sldMk cId="4202651423" sldId="307"/>
            <ac:picMk id="3" creationId="{902E1FB3-1DDA-7C14-4E1F-D89796F27636}"/>
          </ac:picMkLst>
        </pc:picChg>
        <pc:picChg chg="add mod">
          <ac:chgData name="Joko YULIANTORO" userId="fb86bed2-ee85-46fd-b362-cdeb2c687dfd" providerId="ADAL" clId="{3D537C61-788F-461A-ABBE-AAB76D9406D5}" dt="2022-07-23T17:01:06.297" v="11848" actId="1035"/>
          <ac:picMkLst>
            <pc:docMk/>
            <pc:sldMk cId="4202651423" sldId="307"/>
            <ac:picMk id="3" creationId="{B1E7DDCD-7A37-9264-9D55-300918FC4F9A}"/>
          </ac:picMkLst>
        </pc:picChg>
        <pc:picChg chg="add del mod">
          <ac:chgData name="Joko YULIANTORO" userId="fb86bed2-ee85-46fd-b362-cdeb2c687dfd" providerId="ADAL" clId="{3D537C61-788F-461A-ABBE-AAB76D9406D5}" dt="2022-07-23T16:59:25.992" v="11826" actId="478"/>
          <ac:picMkLst>
            <pc:docMk/>
            <pc:sldMk cId="4202651423" sldId="307"/>
            <ac:picMk id="7" creationId="{427A0936-DB7D-66C7-1A4B-5F92850B752B}"/>
          </ac:picMkLst>
        </pc:picChg>
        <pc:picChg chg="del">
          <ac:chgData name="Joko YULIANTORO" userId="fb86bed2-ee85-46fd-b362-cdeb2c687dfd" providerId="ADAL" clId="{3D537C61-788F-461A-ABBE-AAB76D9406D5}" dt="2022-07-22T13:36:01.134" v="9508" actId="478"/>
          <ac:picMkLst>
            <pc:docMk/>
            <pc:sldMk cId="4202651423" sldId="307"/>
            <ac:picMk id="8" creationId="{812F6D76-24AF-05A0-83F1-C7ED6A68AFD2}"/>
          </ac:picMkLst>
        </pc:picChg>
        <pc:picChg chg="mod">
          <ac:chgData name="Joko YULIANTORO" userId="fb86bed2-ee85-46fd-b362-cdeb2c687dfd" providerId="ADAL" clId="{3D537C61-788F-461A-ABBE-AAB76D9406D5}" dt="2022-07-22T13:47:22.283" v="9760"/>
          <ac:picMkLst>
            <pc:docMk/>
            <pc:sldMk cId="4202651423" sldId="307"/>
            <ac:picMk id="11" creationId="{8AEEA724-7ACA-5FFF-362A-0821FAEA6ABF}"/>
          </ac:picMkLst>
        </pc:picChg>
        <pc:picChg chg="mod">
          <ac:chgData name="Joko YULIANTORO" userId="fb86bed2-ee85-46fd-b362-cdeb2c687dfd" providerId="ADAL" clId="{3D537C61-788F-461A-ABBE-AAB76D9406D5}" dt="2022-07-22T13:47:31.867" v="9762"/>
          <ac:picMkLst>
            <pc:docMk/>
            <pc:sldMk cId="4202651423" sldId="307"/>
            <ac:picMk id="14" creationId="{1B8A9B91-12C0-EAD3-0B18-A507E02E7202}"/>
          </ac:picMkLst>
        </pc:picChg>
      </pc:sldChg>
      <pc:sldChg chg="addSp delSp modSp new del mod">
        <pc:chgData name="Joko YULIANTORO" userId="fb86bed2-ee85-46fd-b362-cdeb2c687dfd" providerId="ADAL" clId="{3D537C61-788F-461A-ABBE-AAB76D9406D5}" dt="2022-07-20T17:27:38.238" v="5897" actId="47"/>
        <pc:sldMkLst>
          <pc:docMk/>
          <pc:sldMk cId="953481282" sldId="308"/>
        </pc:sldMkLst>
        <pc:spChg chg="mod">
          <ac:chgData name="Joko YULIANTORO" userId="fb86bed2-ee85-46fd-b362-cdeb2c687dfd" providerId="ADAL" clId="{3D537C61-788F-461A-ABBE-AAB76D9406D5}" dt="2022-07-20T14:36:42.456" v="5884" actId="20577"/>
          <ac:spMkLst>
            <pc:docMk/>
            <pc:sldMk cId="953481282" sldId="308"/>
            <ac:spMk id="3" creationId="{154DD2C0-0F45-7A96-16B1-C829E1B4A989}"/>
          </ac:spMkLst>
        </pc:spChg>
        <pc:picChg chg="add del">
          <ac:chgData name="Joko YULIANTORO" userId="fb86bed2-ee85-46fd-b362-cdeb2c687dfd" providerId="ADAL" clId="{3D537C61-788F-461A-ABBE-AAB76D9406D5}" dt="2022-07-19T18:33:02.203" v="4485" actId="22"/>
          <ac:picMkLst>
            <pc:docMk/>
            <pc:sldMk cId="953481282" sldId="308"/>
            <ac:picMk id="5" creationId="{764116A5-98EA-D760-2DAE-B313D80B3D99}"/>
          </ac:picMkLst>
        </pc:picChg>
        <pc:picChg chg="add mod">
          <ac:chgData name="Joko YULIANTORO" userId="fb86bed2-ee85-46fd-b362-cdeb2c687dfd" providerId="ADAL" clId="{3D537C61-788F-461A-ABBE-AAB76D9406D5}" dt="2022-07-19T18:35:58.863" v="4512" actId="1076"/>
          <ac:picMkLst>
            <pc:docMk/>
            <pc:sldMk cId="953481282" sldId="308"/>
            <ac:picMk id="7" creationId="{5C3539DC-4F1F-08FA-DE28-14673DF45FB0}"/>
          </ac:picMkLst>
        </pc:picChg>
        <pc:picChg chg="add del mod">
          <ac:chgData name="Joko YULIANTORO" userId="fb86bed2-ee85-46fd-b362-cdeb2c687dfd" providerId="ADAL" clId="{3D537C61-788F-461A-ABBE-AAB76D9406D5}" dt="2022-07-19T18:35:35.886" v="4504" actId="478"/>
          <ac:picMkLst>
            <pc:docMk/>
            <pc:sldMk cId="953481282" sldId="308"/>
            <ac:picMk id="9" creationId="{2E2E5111-5813-B449-3171-087B5E5E90F1}"/>
          </ac:picMkLst>
        </pc:picChg>
        <pc:picChg chg="add mod">
          <ac:chgData name="Joko YULIANTORO" userId="fb86bed2-ee85-46fd-b362-cdeb2c687dfd" providerId="ADAL" clId="{3D537C61-788F-461A-ABBE-AAB76D9406D5}" dt="2022-07-19T18:36:01.962" v="4513" actId="1076"/>
          <ac:picMkLst>
            <pc:docMk/>
            <pc:sldMk cId="953481282" sldId="308"/>
            <ac:picMk id="11" creationId="{C0CEBCF9-4AA2-80C0-1456-54652FA2D5E8}"/>
          </ac:picMkLst>
        </pc:picChg>
      </pc:sldChg>
      <pc:sldChg chg="modSp add mod ord">
        <pc:chgData name="Joko YULIANTORO" userId="fb86bed2-ee85-46fd-b362-cdeb2c687dfd" providerId="ADAL" clId="{3D537C61-788F-461A-ABBE-AAB76D9406D5}" dt="2022-07-23T15:22:56.246" v="10698"/>
        <pc:sldMkLst>
          <pc:docMk/>
          <pc:sldMk cId="1523699516" sldId="308"/>
        </pc:sldMkLst>
        <pc:spChg chg="mod">
          <ac:chgData name="Joko YULIANTORO" userId="fb86bed2-ee85-46fd-b362-cdeb2c687dfd" providerId="ADAL" clId="{3D537C61-788F-461A-ABBE-AAB76D9406D5}" dt="2022-07-23T15:22:56.246" v="10698"/>
          <ac:spMkLst>
            <pc:docMk/>
            <pc:sldMk cId="1523699516" sldId="308"/>
            <ac:spMk id="5" creationId="{13591C29-FEC5-DB83-A97D-2C6BE25B825B}"/>
          </ac:spMkLst>
        </pc:spChg>
      </pc:sldChg>
      <pc:sldChg chg="modSp add del">
        <pc:chgData name="Joko YULIANTORO" userId="fb86bed2-ee85-46fd-b362-cdeb2c687dfd" providerId="ADAL" clId="{3D537C61-788F-461A-ABBE-AAB76D9406D5}" dt="2022-07-23T15:48:44.233" v="10700" actId="47"/>
        <pc:sldMkLst>
          <pc:docMk/>
          <pc:sldMk cId="2576410292" sldId="309"/>
        </pc:sldMkLst>
        <pc:spChg chg="mod">
          <ac:chgData name="Joko YULIANTORO" userId="fb86bed2-ee85-46fd-b362-cdeb2c687dfd" providerId="ADAL" clId="{3D537C61-788F-461A-ABBE-AAB76D9406D5}" dt="2022-07-23T15:22:56.246" v="10698"/>
          <ac:spMkLst>
            <pc:docMk/>
            <pc:sldMk cId="2576410292" sldId="309"/>
            <ac:spMk id="5" creationId="{34BC0836-3C00-E049-FBE5-9113D6E71719}"/>
          </ac:spMkLst>
        </pc:spChg>
      </pc:sldChg>
      <pc:sldChg chg="addSp modSp new del mod">
        <pc:chgData name="Joko YULIANTORO" userId="fb86bed2-ee85-46fd-b362-cdeb2c687dfd" providerId="ADAL" clId="{3D537C61-788F-461A-ABBE-AAB76D9406D5}" dt="2022-07-20T17:27:38.238" v="5897" actId="47"/>
        <pc:sldMkLst>
          <pc:docMk/>
          <pc:sldMk cId="2887821210" sldId="309"/>
        </pc:sldMkLst>
        <pc:spChg chg="mod">
          <ac:chgData name="Joko YULIANTORO" userId="fb86bed2-ee85-46fd-b362-cdeb2c687dfd" providerId="ADAL" clId="{3D537C61-788F-461A-ABBE-AAB76D9406D5}" dt="2022-07-20T14:36:50.816" v="5885"/>
          <ac:spMkLst>
            <pc:docMk/>
            <pc:sldMk cId="2887821210" sldId="309"/>
            <ac:spMk id="3" creationId="{53D7E8AF-50E8-91F6-A5AB-306FF05AC1A3}"/>
          </ac:spMkLst>
        </pc:spChg>
        <pc:picChg chg="add mod">
          <ac:chgData name="Joko YULIANTORO" userId="fb86bed2-ee85-46fd-b362-cdeb2c687dfd" providerId="ADAL" clId="{3D537C61-788F-461A-ABBE-AAB76D9406D5}" dt="2022-07-19T18:39:29.644" v="4598" actId="1037"/>
          <ac:picMkLst>
            <pc:docMk/>
            <pc:sldMk cId="2887821210" sldId="309"/>
            <ac:picMk id="5" creationId="{CA56EC8A-9363-BFCC-F309-ADF8A5846C0E}"/>
          </ac:picMkLst>
        </pc:picChg>
        <pc:picChg chg="add mod">
          <ac:chgData name="Joko YULIANTORO" userId="fb86bed2-ee85-46fd-b362-cdeb2c687dfd" providerId="ADAL" clId="{3D537C61-788F-461A-ABBE-AAB76D9406D5}" dt="2022-07-19T18:39:23.549" v="4545" actId="1076"/>
          <ac:picMkLst>
            <pc:docMk/>
            <pc:sldMk cId="2887821210" sldId="309"/>
            <ac:picMk id="7" creationId="{C11154C8-D099-35D3-73F3-297CC3A5F773}"/>
          </ac:picMkLst>
        </pc:picChg>
      </pc:sldChg>
      <pc:sldChg chg="addSp delSp modSp new del mod modClrScheme chgLayout">
        <pc:chgData name="Joko YULIANTORO" userId="fb86bed2-ee85-46fd-b362-cdeb2c687dfd" providerId="ADAL" clId="{3D537C61-788F-461A-ABBE-AAB76D9406D5}" dt="2022-07-20T17:27:38.238" v="5897" actId="47"/>
        <pc:sldMkLst>
          <pc:docMk/>
          <pc:sldMk cId="1458501381" sldId="310"/>
        </pc:sldMkLst>
        <pc:spChg chg="mod ord">
          <ac:chgData name="Joko YULIANTORO" userId="fb86bed2-ee85-46fd-b362-cdeb2c687dfd" providerId="ADAL" clId="{3D537C61-788F-461A-ABBE-AAB76D9406D5}" dt="2022-07-19T18:42:10.430" v="4623" actId="700"/>
          <ac:spMkLst>
            <pc:docMk/>
            <pc:sldMk cId="1458501381" sldId="310"/>
            <ac:spMk id="2" creationId="{3F1C7510-3B09-DB1B-5564-AD6A582215D5}"/>
          </ac:spMkLst>
        </pc:spChg>
        <pc:spChg chg="del">
          <ac:chgData name="Joko YULIANTORO" userId="fb86bed2-ee85-46fd-b362-cdeb2c687dfd" providerId="ADAL" clId="{3D537C61-788F-461A-ABBE-AAB76D9406D5}" dt="2022-07-19T18:42:10.430" v="4623" actId="700"/>
          <ac:spMkLst>
            <pc:docMk/>
            <pc:sldMk cId="1458501381" sldId="310"/>
            <ac:spMk id="3" creationId="{7BB39164-B3E8-B55F-D5F4-48688A63C787}"/>
          </ac:spMkLst>
        </pc:spChg>
        <pc:picChg chg="add mod">
          <ac:chgData name="Joko YULIANTORO" userId="fb86bed2-ee85-46fd-b362-cdeb2c687dfd" providerId="ADAL" clId="{3D537C61-788F-461A-ABBE-AAB76D9406D5}" dt="2022-07-19T18:42:13.753" v="4624" actId="1076"/>
          <ac:picMkLst>
            <pc:docMk/>
            <pc:sldMk cId="1458501381" sldId="310"/>
            <ac:picMk id="5" creationId="{CD4C8F43-F2BC-61CC-797D-FCD284ED6701}"/>
          </ac:picMkLst>
        </pc:picChg>
        <pc:picChg chg="add del mod">
          <ac:chgData name="Joko YULIANTORO" userId="fb86bed2-ee85-46fd-b362-cdeb2c687dfd" providerId="ADAL" clId="{3D537C61-788F-461A-ABBE-AAB76D9406D5}" dt="2022-07-19T18:43:50.424" v="4684" actId="478"/>
          <ac:picMkLst>
            <pc:docMk/>
            <pc:sldMk cId="1458501381" sldId="310"/>
            <ac:picMk id="7" creationId="{5298170D-218C-995E-A1F3-2728EA0D429B}"/>
          </ac:picMkLst>
        </pc:picChg>
        <pc:picChg chg="add del mod">
          <ac:chgData name="Joko YULIANTORO" userId="fb86bed2-ee85-46fd-b362-cdeb2c687dfd" providerId="ADAL" clId="{3D537C61-788F-461A-ABBE-AAB76D9406D5}" dt="2022-07-19T18:43:49.525" v="4683" actId="478"/>
          <ac:picMkLst>
            <pc:docMk/>
            <pc:sldMk cId="1458501381" sldId="310"/>
            <ac:picMk id="9" creationId="{9135F920-389E-29D6-3076-68586B74051C}"/>
          </ac:picMkLst>
        </pc:picChg>
        <pc:picChg chg="add mod">
          <ac:chgData name="Joko YULIANTORO" userId="fb86bed2-ee85-46fd-b362-cdeb2c687dfd" providerId="ADAL" clId="{3D537C61-788F-461A-ABBE-AAB76D9406D5}" dt="2022-07-19T18:44:31.259" v="4717" actId="1036"/>
          <ac:picMkLst>
            <pc:docMk/>
            <pc:sldMk cId="1458501381" sldId="310"/>
            <ac:picMk id="11" creationId="{77143ED5-465C-AB78-14CE-7FAA6476087A}"/>
          </ac:picMkLst>
        </pc:picChg>
      </pc:sldChg>
      <pc:sldChg chg="addSp delSp modSp new mod ord">
        <pc:chgData name="Joko YULIANTORO" userId="fb86bed2-ee85-46fd-b362-cdeb2c687dfd" providerId="ADAL" clId="{3D537C61-788F-461A-ABBE-AAB76D9406D5}" dt="2022-07-23T16:24:31.842" v="11204" actId="1038"/>
        <pc:sldMkLst>
          <pc:docMk/>
          <pc:sldMk cId="1642738255" sldId="310"/>
        </pc:sldMkLst>
        <pc:spChg chg="mod">
          <ac:chgData name="Joko YULIANTORO" userId="fb86bed2-ee85-46fd-b362-cdeb2c687dfd" providerId="ADAL" clId="{3D537C61-788F-461A-ABBE-AAB76D9406D5}" dt="2022-07-23T16:20:01.797" v="10990" actId="14100"/>
          <ac:spMkLst>
            <pc:docMk/>
            <pc:sldMk cId="1642738255" sldId="310"/>
            <ac:spMk id="2" creationId="{8D10B06D-319D-205B-5EAC-D3A03DFCCA0E}"/>
          </ac:spMkLst>
        </pc:spChg>
        <pc:spChg chg="mod">
          <ac:chgData name="Joko YULIANTORO" userId="fb86bed2-ee85-46fd-b362-cdeb2c687dfd" providerId="ADAL" clId="{3D537C61-788F-461A-ABBE-AAB76D9406D5}" dt="2022-07-23T16:06:35.744" v="10781" actId="20577"/>
          <ac:spMkLst>
            <pc:docMk/>
            <pc:sldMk cId="1642738255" sldId="310"/>
            <ac:spMk id="4" creationId="{FB77E145-4057-FE62-94ED-14753A4C8456}"/>
          </ac:spMkLst>
        </pc:spChg>
        <pc:picChg chg="add del mod">
          <ac:chgData name="Joko YULIANTORO" userId="fb86bed2-ee85-46fd-b362-cdeb2c687dfd" providerId="ADAL" clId="{3D537C61-788F-461A-ABBE-AAB76D9406D5}" dt="2022-07-23T16:22:12.573" v="11105" actId="478"/>
          <ac:picMkLst>
            <pc:docMk/>
            <pc:sldMk cId="1642738255" sldId="310"/>
            <ac:picMk id="6" creationId="{F1CEAA01-504B-CE0E-6EC0-182F3621EAEB}"/>
          </ac:picMkLst>
        </pc:picChg>
        <pc:picChg chg="add mod">
          <ac:chgData name="Joko YULIANTORO" userId="fb86bed2-ee85-46fd-b362-cdeb2c687dfd" providerId="ADAL" clId="{3D537C61-788F-461A-ABBE-AAB76D9406D5}" dt="2022-07-23T16:24:31.842" v="11204" actId="1038"/>
          <ac:picMkLst>
            <pc:docMk/>
            <pc:sldMk cId="1642738255" sldId="310"/>
            <ac:picMk id="8" creationId="{8C96032F-A82C-6CCC-F712-29D33FFB6003}"/>
          </ac:picMkLst>
        </pc:picChg>
      </pc:sldChg>
      <pc:sldChg chg="delSp modSp add del mod">
        <pc:chgData name="Joko YULIANTORO" userId="fb86bed2-ee85-46fd-b362-cdeb2c687dfd" providerId="ADAL" clId="{3D537C61-788F-461A-ABBE-AAB76D9406D5}" dt="2022-07-20T17:27:38.238" v="5897" actId="47"/>
        <pc:sldMkLst>
          <pc:docMk/>
          <pc:sldMk cId="472619844" sldId="311"/>
        </pc:sldMkLst>
        <pc:picChg chg="del">
          <ac:chgData name="Joko YULIANTORO" userId="fb86bed2-ee85-46fd-b362-cdeb2c687dfd" providerId="ADAL" clId="{3D537C61-788F-461A-ABBE-AAB76D9406D5}" dt="2022-07-19T18:43:41.460" v="4680" actId="478"/>
          <ac:picMkLst>
            <pc:docMk/>
            <pc:sldMk cId="472619844" sldId="311"/>
            <ac:picMk id="5" creationId="{CD4C8F43-F2BC-61CC-797D-FCD284ED6701}"/>
          </ac:picMkLst>
        </pc:picChg>
        <pc:picChg chg="mod">
          <ac:chgData name="Joko YULIANTORO" userId="fb86bed2-ee85-46fd-b362-cdeb2c687dfd" providerId="ADAL" clId="{3D537C61-788F-461A-ABBE-AAB76D9406D5}" dt="2022-07-19T18:43:46.280" v="4682" actId="1076"/>
          <ac:picMkLst>
            <pc:docMk/>
            <pc:sldMk cId="472619844" sldId="311"/>
            <ac:picMk id="7" creationId="{5298170D-218C-995E-A1F3-2728EA0D429B}"/>
          </ac:picMkLst>
        </pc:picChg>
        <pc:picChg chg="mod">
          <ac:chgData name="Joko YULIANTORO" userId="fb86bed2-ee85-46fd-b362-cdeb2c687dfd" providerId="ADAL" clId="{3D537C61-788F-461A-ABBE-AAB76D9406D5}" dt="2022-07-19T18:43:44.224" v="4681" actId="1076"/>
          <ac:picMkLst>
            <pc:docMk/>
            <pc:sldMk cId="472619844" sldId="311"/>
            <ac:picMk id="9" creationId="{9135F920-389E-29D6-3076-68586B74051C}"/>
          </ac:picMkLst>
        </pc:picChg>
      </pc:sldChg>
      <pc:sldChg chg="addSp delSp modSp add mod ord">
        <pc:chgData name="Joko YULIANTORO" userId="fb86bed2-ee85-46fd-b362-cdeb2c687dfd" providerId="ADAL" clId="{3D537C61-788F-461A-ABBE-AAB76D9406D5}" dt="2022-07-23T15:50:41.224" v="10723" actId="478"/>
        <pc:sldMkLst>
          <pc:docMk/>
          <pc:sldMk cId="2444412365" sldId="311"/>
        </pc:sldMkLst>
        <pc:spChg chg="add del mod">
          <ac:chgData name="Joko YULIANTORO" userId="fb86bed2-ee85-46fd-b362-cdeb2c687dfd" providerId="ADAL" clId="{3D537C61-788F-461A-ABBE-AAB76D9406D5}" dt="2022-07-23T15:50:41.224" v="10723" actId="478"/>
          <ac:spMkLst>
            <pc:docMk/>
            <pc:sldMk cId="2444412365" sldId="311"/>
            <ac:spMk id="4" creationId="{69C19B1E-F798-7D3E-D117-A5BD7EA507DE}"/>
          </ac:spMkLst>
        </pc:spChg>
        <pc:spChg chg="mod">
          <ac:chgData name="Joko YULIANTORO" userId="fb86bed2-ee85-46fd-b362-cdeb2c687dfd" providerId="ADAL" clId="{3D537C61-788F-461A-ABBE-AAB76D9406D5}" dt="2022-07-23T15:50:12.220" v="10716" actId="20577"/>
          <ac:spMkLst>
            <pc:docMk/>
            <pc:sldMk cId="2444412365" sldId="311"/>
            <ac:spMk id="5" creationId="{13591C29-FEC5-DB83-A97D-2C6BE25B825B}"/>
          </ac:spMkLst>
        </pc:spChg>
        <pc:spChg chg="del">
          <ac:chgData name="Joko YULIANTORO" userId="fb86bed2-ee85-46fd-b362-cdeb2c687dfd" providerId="ADAL" clId="{3D537C61-788F-461A-ABBE-AAB76D9406D5}" dt="2022-07-23T15:50:38.489" v="10722" actId="478"/>
          <ac:spMkLst>
            <pc:docMk/>
            <pc:sldMk cId="2444412365" sldId="311"/>
            <ac:spMk id="6" creationId="{39AE5BDD-ED1A-A57F-2FDF-779B3F59E4A7}"/>
          </ac:spMkLst>
        </pc:spChg>
      </pc:sldChg>
      <pc:sldChg chg="addSp delSp modSp add mod ord">
        <pc:chgData name="Joko YULIANTORO" userId="fb86bed2-ee85-46fd-b362-cdeb2c687dfd" providerId="ADAL" clId="{3D537C61-788F-461A-ABBE-AAB76D9406D5}" dt="2022-07-23T18:07:15.541" v="13457" actId="20577"/>
        <pc:sldMkLst>
          <pc:docMk/>
          <pc:sldMk cId="2382715645" sldId="312"/>
        </pc:sldMkLst>
        <pc:spChg chg="mod">
          <ac:chgData name="Joko YULIANTORO" userId="fb86bed2-ee85-46fd-b362-cdeb2c687dfd" providerId="ADAL" clId="{3D537C61-788F-461A-ABBE-AAB76D9406D5}" dt="2022-07-23T15:50:50.136" v="10724"/>
          <ac:spMkLst>
            <pc:docMk/>
            <pc:sldMk cId="2382715645" sldId="312"/>
            <ac:spMk id="5" creationId="{34BC0836-3C00-E049-FBE5-9113D6E71719}"/>
          </ac:spMkLst>
        </pc:spChg>
        <pc:spChg chg="mod">
          <ac:chgData name="Joko YULIANTORO" userId="fb86bed2-ee85-46fd-b362-cdeb2c687dfd" providerId="ADAL" clId="{3D537C61-788F-461A-ABBE-AAB76D9406D5}" dt="2022-07-23T18:07:15.541" v="13457" actId="20577"/>
          <ac:spMkLst>
            <pc:docMk/>
            <pc:sldMk cId="2382715645" sldId="312"/>
            <ac:spMk id="6" creationId="{046D41B3-7E27-C128-2023-A39DDA32C013}"/>
          </ac:spMkLst>
        </pc:spChg>
        <pc:picChg chg="add del mod">
          <ac:chgData name="Joko YULIANTORO" userId="fb86bed2-ee85-46fd-b362-cdeb2c687dfd" providerId="ADAL" clId="{3D537C61-788F-461A-ABBE-AAB76D9406D5}" dt="2022-07-23T18:02:21.438" v="13286" actId="478"/>
          <ac:picMkLst>
            <pc:docMk/>
            <pc:sldMk cId="2382715645" sldId="312"/>
            <ac:picMk id="3" creationId="{FA77B166-E8A4-0506-56C6-50945A18F02E}"/>
          </ac:picMkLst>
        </pc:picChg>
        <pc:picChg chg="add mod">
          <ac:chgData name="Joko YULIANTORO" userId="fb86bed2-ee85-46fd-b362-cdeb2c687dfd" providerId="ADAL" clId="{3D537C61-788F-461A-ABBE-AAB76D9406D5}" dt="2022-07-23T18:03:45.288" v="13346" actId="1038"/>
          <ac:picMkLst>
            <pc:docMk/>
            <pc:sldMk cId="2382715645" sldId="312"/>
            <ac:picMk id="8" creationId="{64B6BC06-459F-58C0-7084-4D8138E636C3}"/>
          </ac:picMkLst>
        </pc:picChg>
      </pc:sldChg>
      <pc:sldChg chg="addSp delSp modSp new del mod ord modClrScheme chgLayout">
        <pc:chgData name="Joko YULIANTORO" userId="fb86bed2-ee85-46fd-b362-cdeb2c687dfd" providerId="ADAL" clId="{3D537C61-788F-461A-ABBE-AAB76D9406D5}" dt="2022-07-20T17:27:38.238" v="5897" actId="47"/>
        <pc:sldMkLst>
          <pc:docMk/>
          <pc:sldMk cId="3319709972" sldId="312"/>
        </pc:sldMkLst>
        <pc:spChg chg="mod ord">
          <ac:chgData name="Joko YULIANTORO" userId="fb86bed2-ee85-46fd-b362-cdeb2c687dfd" providerId="ADAL" clId="{3D537C61-788F-461A-ABBE-AAB76D9406D5}" dt="2022-07-19T18:50:28.507" v="4742" actId="700"/>
          <ac:spMkLst>
            <pc:docMk/>
            <pc:sldMk cId="3319709972" sldId="312"/>
            <ac:spMk id="2" creationId="{C8B5A242-678B-E730-217B-72EF81D0B802}"/>
          </ac:spMkLst>
        </pc:spChg>
        <pc:spChg chg="del">
          <ac:chgData name="Joko YULIANTORO" userId="fb86bed2-ee85-46fd-b362-cdeb2c687dfd" providerId="ADAL" clId="{3D537C61-788F-461A-ABBE-AAB76D9406D5}" dt="2022-07-19T18:50:23.471" v="4741" actId="700"/>
          <ac:spMkLst>
            <pc:docMk/>
            <pc:sldMk cId="3319709972" sldId="312"/>
            <ac:spMk id="3" creationId="{E4167715-8F65-954F-21A8-214718C074DA}"/>
          </ac:spMkLst>
        </pc:spChg>
        <pc:spChg chg="add mod ord">
          <ac:chgData name="Joko YULIANTORO" userId="fb86bed2-ee85-46fd-b362-cdeb2c687dfd" providerId="ADAL" clId="{3D537C61-788F-461A-ABBE-AAB76D9406D5}" dt="2022-07-20T14:36:58.274" v="5886"/>
          <ac:spMkLst>
            <pc:docMk/>
            <pc:sldMk cId="3319709972" sldId="312"/>
            <ac:spMk id="8" creationId="{38DEFBA3-F402-362A-8D33-E08B5A773B83}"/>
          </ac:spMkLst>
        </pc:spChg>
        <pc:picChg chg="add del mod">
          <ac:chgData name="Joko YULIANTORO" userId="fb86bed2-ee85-46fd-b362-cdeb2c687dfd" providerId="ADAL" clId="{3D537C61-788F-461A-ABBE-AAB76D9406D5}" dt="2022-07-19T18:48:40.141" v="4730" actId="478"/>
          <ac:picMkLst>
            <pc:docMk/>
            <pc:sldMk cId="3319709972" sldId="312"/>
            <ac:picMk id="5" creationId="{E731BB39-D409-D232-3BF1-A4902F6EA2A1}"/>
          </ac:picMkLst>
        </pc:picChg>
        <pc:picChg chg="add mod">
          <ac:chgData name="Joko YULIANTORO" userId="fb86bed2-ee85-46fd-b362-cdeb2c687dfd" providerId="ADAL" clId="{3D537C61-788F-461A-ABBE-AAB76D9406D5}" dt="2022-07-19T18:51:52.614" v="4826" actId="1037"/>
          <ac:picMkLst>
            <pc:docMk/>
            <pc:sldMk cId="3319709972" sldId="312"/>
            <ac:picMk id="7" creationId="{0D4F9475-D231-4F23-3141-89FC5A9020C3}"/>
          </ac:picMkLst>
        </pc:picChg>
        <pc:picChg chg="add mod">
          <ac:chgData name="Joko YULIANTORO" userId="fb86bed2-ee85-46fd-b362-cdeb2c687dfd" providerId="ADAL" clId="{3D537C61-788F-461A-ABBE-AAB76D9406D5}" dt="2022-07-19T18:51:55.493" v="4827" actId="1076"/>
          <ac:picMkLst>
            <pc:docMk/>
            <pc:sldMk cId="3319709972" sldId="312"/>
            <ac:picMk id="10" creationId="{1921FD60-B884-8BD2-C330-8A0B8BBFE6B4}"/>
          </ac:picMkLst>
        </pc:picChg>
        <pc:picChg chg="add mod">
          <ac:chgData name="Joko YULIANTORO" userId="fb86bed2-ee85-46fd-b362-cdeb2c687dfd" providerId="ADAL" clId="{3D537C61-788F-461A-ABBE-AAB76D9406D5}" dt="2022-07-19T18:51:48.683" v="4816" actId="1038"/>
          <ac:picMkLst>
            <pc:docMk/>
            <pc:sldMk cId="3319709972" sldId="312"/>
            <ac:picMk id="12" creationId="{BA9C1866-2C12-4FB6-9F75-9EB78579E64F}"/>
          </ac:picMkLst>
        </pc:picChg>
      </pc:sldChg>
      <pc:sldChg chg="add del">
        <pc:chgData name="Joko YULIANTORO" userId="fb86bed2-ee85-46fd-b362-cdeb2c687dfd" providerId="ADAL" clId="{3D537C61-788F-461A-ABBE-AAB76D9406D5}" dt="2022-07-23T15:49:26.179" v="10707"/>
        <pc:sldMkLst>
          <pc:docMk/>
          <pc:sldMk cId="3742534378" sldId="312"/>
        </pc:sldMkLst>
      </pc:sldChg>
      <pc:sldChg chg="addSp delSp modSp new del mod">
        <pc:chgData name="Joko YULIANTORO" userId="fb86bed2-ee85-46fd-b362-cdeb2c687dfd" providerId="ADAL" clId="{3D537C61-788F-461A-ABBE-AAB76D9406D5}" dt="2022-07-20T17:27:38.238" v="5897" actId="47"/>
        <pc:sldMkLst>
          <pc:docMk/>
          <pc:sldMk cId="202468749" sldId="313"/>
        </pc:sldMkLst>
        <pc:spChg chg="mod">
          <ac:chgData name="Joko YULIANTORO" userId="fb86bed2-ee85-46fd-b362-cdeb2c687dfd" providerId="ADAL" clId="{3D537C61-788F-461A-ABBE-AAB76D9406D5}" dt="2022-07-20T14:37:12.583" v="5887"/>
          <ac:spMkLst>
            <pc:docMk/>
            <pc:sldMk cId="202468749" sldId="313"/>
            <ac:spMk id="3" creationId="{BEC83282-7DB7-60C8-21A9-773A1EE60B18}"/>
          </ac:spMkLst>
        </pc:spChg>
        <pc:picChg chg="add del">
          <ac:chgData name="Joko YULIANTORO" userId="fb86bed2-ee85-46fd-b362-cdeb2c687dfd" providerId="ADAL" clId="{3D537C61-788F-461A-ABBE-AAB76D9406D5}" dt="2022-07-19T18:52:41.578" v="4830" actId="22"/>
          <ac:picMkLst>
            <pc:docMk/>
            <pc:sldMk cId="202468749" sldId="313"/>
            <ac:picMk id="5" creationId="{C2A39C2F-F412-0D8A-A528-6053BE552018}"/>
          </ac:picMkLst>
        </pc:picChg>
        <pc:picChg chg="add mod">
          <ac:chgData name="Joko YULIANTORO" userId="fb86bed2-ee85-46fd-b362-cdeb2c687dfd" providerId="ADAL" clId="{3D537C61-788F-461A-ABBE-AAB76D9406D5}" dt="2022-07-19T18:52:51.275" v="4839" actId="1076"/>
          <ac:picMkLst>
            <pc:docMk/>
            <pc:sldMk cId="202468749" sldId="313"/>
            <ac:picMk id="7" creationId="{925BE29B-B385-B525-A44A-9C2D49E7085C}"/>
          </ac:picMkLst>
        </pc:picChg>
        <pc:picChg chg="add mod">
          <ac:chgData name="Joko YULIANTORO" userId="fb86bed2-ee85-46fd-b362-cdeb2c687dfd" providerId="ADAL" clId="{3D537C61-788F-461A-ABBE-AAB76D9406D5}" dt="2022-07-19T18:53:25.679" v="4872" actId="1036"/>
          <ac:picMkLst>
            <pc:docMk/>
            <pc:sldMk cId="202468749" sldId="313"/>
            <ac:picMk id="9" creationId="{1A80C446-6D0A-D34E-2285-98FDBB220BEF}"/>
          </ac:picMkLst>
        </pc:picChg>
      </pc:sldChg>
      <pc:sldChg chg="addSp delSp modSp add mod">
        <pc:chgData name="Joko YULIANTORO" userId="fb86bed2-ee85-46fd-b362-cdeb2c687dfd" providerId="ADAL" clId="{3D537C61-788F-461A-ABBE-AAB76D9406D5}" dt="2022-07-23T17:13:13.389" v="12163"/>
        <pc:sldMkLst>
          <pc:docMk/>
          <pc:sldMk cId="3623405999" sldId="313"/>
        </pc:sldMkLst>
        <pc:spChg chg="mod">
          <ac:chgData name="Joko YULIANTORO" userId="fb86bed2-ee85-46fd-b362-cdeb2c687dfd" providerId="ADAL" clId="{3D537C61-788F-461A-ABBE-AAB76D9406D5}" dt="2022-07-23T17:13:13.389" v="12163"/>
          <ac:spMkLst>
            <pc:docMk/>
            <pc:sldMk cId="3623405999" sldId="313"/>
            <ac:spMk id="6" creationId="{046D41B3-7E27-C128-2023-A39DDA32C013}"/>
          </ac:spMkLst>
        </pc:spChg>
        <pc:picChg chg="del">
          <ac:chgData name="Joko YULIANTORO" userId="fb86bed2-ee85-46fd-b362-cdeb2c687dfd" providerId="ADAL" clId="{3D537C61-788F-461A-ABBE-AAB76D9406D5}" dt="2022-07-23T17:09:30.121" v="11960" actId="478"/>
          <ac:picMkLst>
            <pc:docMk/>
            <pc:sldMk cId="3623405999" sldId="313"/>
            <ac:picMk id="3" creationId="{7E600EA9-B7E8-19F0-D296-0E8DC6C3ECF6}"/>
          </ac:picMkLst>
        </pc:picChg>
        <pc:picChg chg="add mod">
          <ac:chgData name="Joko YULIANTORO" userId="fb86bed2-ee85-46fd-b362-cdeb2c687dfd" providerId="ADAL" clId="{3D537C61-788F-461A-ABBE-AAB76D9406D5}" dt="2022-07-23T17:12:32.504" v="12158" actId="1036"/>
          <ac:picMkLst>
            <pc:docMk/>
            <pc:sldMk cId="3623405999" sldId="313"/>
            <ac:picMk id="7" creationId="{1991EA78-FD8C-95BC-4AFE-6170C354047F}"/>
          </ac:picMkLst>
        </pc:picChg>
        <pc:picChg chg="del">
          <ac:chgData name="Joko YULIANTORO" userId="fb86bed2-ee85-46fd-b362-cdeb2c687dfd" providerId="ADAL" clId="{3D537C61-788F-461A-ABBE-AAB76D9406D5}" dt="2022-07-23T17:09:30.970" v="11961" actId="478"/>
          <ac:picMkLst>
            <pc:docMk/>
            <pc:sldMk cId="3623405999" sldId="313"/>
            <ac:picMk id="8" creationId="{B50BD511-10F0-0081-FE8B-8D711BBE4B91}"/>
          </ac:picMkLst>
        </pc:picChg>
      </pc:sldChg>
      <pc:sldChg chg="addSp delSp modSp add mod">
        <pc:chgData name="Joko YULIANTORO" userId="fb86bed2-ee85-46fd-b362-cdeb2c687dfd" providerId="ADAL" clId="{3D537C61-788F-461A-ABBE-AAB76D9406D5}" dt="2022-07-23T17:17:49.257" v="12435" actId="1035"/>
        <pc:sldMkLst>
          <pc:docMk/>
          <pc:sldMk cId="197108745" sldId="314"/>
        </pc:sldMkLst>
        <pc:spChg chg="mod">
          <ac:chgData name="Joko YULIANTORO" userId="fb86bed2-ee85-46fd-b362-cdeb2c687dfd" providerId="ADAL" clId="{3D537C61-788F-461A-ABBE-AAB76D9406D5}" dt="2022-07-23T17:17:45.118" v="12403" actId="2711"/>
          <ac:spMkLst>
            <pc:docMk/>
            <pc:sldMk cId="197108745" sldId="314"/>
            <ac:spMk id="6" creationId="{046D41B3-7E27-C128-2023-A39DDA32C013}"/>
          </ac:spMkLst>
        </pc:spChg>
        <pc:picChg chg="add mod">
          <ac:chgData name="Joko YULIANTORO" userId="fb86bed2-ee85-46fd-b362-cdeb2c687dfd" providerId="ADAL" clId="{3D537C61-788F-461A-ABBE-AAB76D9406D5}" dt="2022-07-23T17:15:37.903" v="12237" actId="1076"/>
          <ac:picMkLst>
            <pc:docMk/>
            <pc:sldMk cId="197108745" sldId="314"/>
            <ac:picMk id="3" creationId="{FCA0E673-0CAD-13C9-8DFB-92AEB4F85FE7}"/>
          </ac:picMkLst>
        </pc:picChg>
        <pc:picChg chg="del">
          <ac:chgData name="Joko YULIANTORO" userId="fb86bed2-ee85-46fd-b362-cdeb2c687dfd" providerId="ADAL" clId="{3D537C61-788F-461A-ABBE-AAB76D9406D5}" dt="2022-07-23T17:15:39.764" v="12238" actId="478"/>
          <ac:picMkLst>
            <pc:docMk/>
            <pc:sldMk cId="197108745" sldId="314"/>
            <ac:picMk id="7" creationId="{1991EA78-FD8C-95BC-4AFE-6170C354047F}"/>
          </ac:picMkLst>
        </pc:picChg>
        <pc:picChg chg="add mod">
          <ac:chgData name="Joko YULIANTORO" userId="fb86bed2-ee85-46fd-b362-cdeb2c687dfd" providerId="ADAL" clId="{3D537C61-788F-461A-ABBE-AAB76D9406D5}" dt="2022-07-23T17:17:49.257" v="12435" actId="1035"/>
          <ac:picMkLst>
            <pc:docMk/>
            <pc:sldMk cId="197108745" sldId="314"/>
            <ac:picMk id="9" creationId="{5BFB9937-5F81-5D2F-1054-6537954816A3}"/>
          </ac:picMkLst>
        </pc:picChg>
      </pc:sldChg>
      <pc:sldChg chg="addSp modSp new del mod">
        <pc:chgData name="Joko YULIANTORO" userId="fb86bed2-ee85-46fd-b362-cdeb2c687dfd" providerId="ADAL" clId="{3D537C61-788F-461A-ABBE-AAB76D9406D5}" dt="2022-07-20T17:27:38.238" v="5897" actId="47"/>
        <pc:sldMkLst>
          <pc:docMk/>
          <pc:sldMk cId="3730971537" sldId="314"/>
        </pc:sldMkLst>
        <pc:spChg chg="mod">
          <ac:chgData name="Joko YULIANTORO" userId="fb86bed2-ee85-46fd-b362-cdeb2c687dfd" providerId="ADAL" clId="{3D537C61-788F-461A-ABBE-AAB76D9406D5}" dt="2022-07-20T14:37:31.999" v="5896" actId="20577"/>
          <ac:spMkLst>
            <pc:docMk/>
            <pc:sldMk cId="3730971537" sldId="314"/>
            <ac:spMk id="3" creationId="{70CC9528-8C3E-3C9A-0FD1-93DB60AEF08B}"/>
          </ac:spMkLst>
        </pc:spChg>
        <pc:picChg chg="add mod">
          <ac:chgData name="Joko YULIANTORO" userId="fb86bed2-ee85-46fd-b362-cdeb2c687dfd" providerId="ADAL" clId="{3D537C61-788F-461A-ABBE-AAB76D9406D5}" dt="2022-07-19T18:55:21.207" v="4993" actId="1036"/>
          <ac:picMkLst>
            <pc:docMk/>
            <pc:sldMk cId="3730971537" sldId="314"/>
            <ac:picMk id="5" creationId="{60B50A55-C9BA-0026-B78C-75BAF318012E}"/>
          </ac:picMkLst>
        </pc:picChg>
        <pc:picChg chg="add mod">
          <ac:chgData name="Joko YULIANTORO" userId="fb86bed2-ee85-46fd-b362-cdeb2c687dfd" providerId="ADAL" clId="{3D537C61-788F-461A-ABBE-AAB76D9406D5}" dt="2022-07-19T18:55:19.318" v="4990" actId="1038"/>
          <ac:picMkLst>
            <pc:docMk/>
            <pc:sldMk cId="3730971537" sldId="314"/>
            <ac:picMk id="7" creationId="{B601B033-829D-4FBC-D6D0-2E2648E01013}"/>
          </ac:picMkLst>
        </pc:picChg>
      </pc:sldChg>
      <pc:sldChg chg="addSp delSp modSp add mod">
        <pc:chgData name="Joko YULIANTORO" userId="fb86bed2-ee85-46fd-b362-cdeb2c687dfd" providerId="ADAL" clId="{3D537C61-788F-461A-ABBE-AAB76D9406D5}" dt="2022-07-23T17:22:00.316" v="12663" actId="1076"/>
        <pc:sldMkLst>
          <pc:docMk/>
          <pc:sldMk cId="3050014504" sldId="315"/>
        </pc:sldMkLst>
        <pc:spChg chg="mod">
          <ac:chgData name="Joko YULIANTORO" userId="fb86bed2-ee85-46fd-b362-cdeb2c687dfd" providerId="ADAL" clId="{3D537C61-788F-461A-ABBE-AAB76D9406D5}" dt="2022-07-23T17:19:16.292" v="12637" actId="20577"/>
          <ac:spMkLst>
            <pc:docMk/>
            <pc:sldMk cId="3050014504" sldId="315"/>
            <ac:spMk id="6" creationId="{046D41B3-7E27-C128-2023-A39DDA32C013}"/>
          </ac:spMkLst>
        </pc:spChg>
        <pc:picChg chg="del">
          <ac:chgData name="Joko YULIANTORO" userId="fb86bed2-ee85-46fd-b362-cdeb2c687dfd" providerId="ADAL" clId="{3D537C61-788F-461A-ABBE-AAB76D9406D5}" dt="2022-07-23T17:18:24.222" v="12437" actId="478"/>
          <ac:picMkLst>
            <pc:docMk/>
            <pc:sldMk cId="3050014504" sldId="315"/>
            <ac:picMk id="3" creationId="{FCA0E673-0CAD-13C9-8DFB-92AEB4F85FE7}"/>
          </ac:picMkLst>
        </pc:picChg>
        <pc:picChg chg="add mod">
          <ac:chgData name="Joko YULIANTORO" userId="fb86bed2-ee85-46fd-b362-cdeb2c687dfd" providerId="ADAL" clId="{3D537C61-788F-461A-ABBE-AAB76D9406D5}" dt="2022-07-23T17:21:57.764" v="12662" actId="1076"/>
          <ac:picMkLst>
            <pc:docMk/>
            <pc:sldMk cId="3050014504" sldId="315"/>
            <ac:picMk id="7" creationId="{3E5085FC-269F-BF11-DF9F-65DD9763F48C}"/>
          </ac:picMkLst>
        </pc:picChg>
        <pc:picChg chg="del">
          <ac:chgData name="Joko YULIANTORO" userId="fb86bed2-ee85-46fd-b362-cdeb2c687dfd" providerId="ADAL" clId="{3D537C61-788F-461A-ABBE-AAB76D9406D5}" dt="2022-07-23T17:18:24.957" v="12438" actId="478"/>
          <ac:picMkLst>
            <pc:docMk/>
            <pc:sldMk cId="3050014504" sldId="315"/>
            <ac:picMk id="9" creationId="{5BFB9937-5F81-5D2F-1054-6537954816A3}"/>
          </ac:picMkLst>
        </pc:picChg>
        <pc:picChg chg="add mod">
          <ac:chgData name="Joko YULIANTORO" userId="fb86bed2-ee85-46fd-b362-cdeb2c687dfd" providerId="ADAL" clId="{3D537C61-788F-461A-ABBE-AAB76D9406D5}" dt="2022-07-23T17:22:00.316" v="12663" actId="1076"/>
          <ac:picMkLst>
            <pc:docMk/>
            <pc:sldMk cId="3050014504" sldId="315"/>
            <ac:picMk id="10" creationId="{54786585-70DF-27B5-5158-53EEC8669ACE}"/>
          </ac:picMkLst>
        </pc:picChg>
      </pc:sldChg>
      <pc:sldChg chg="addSp delSp modSp add mod ord">
        <pc:chgData name="Joko YULIANTORO" userId="fb86bed2-ee85-46fd-b362-cdeb2c687dfd" providerId="ADAL" clId="{3D537C61-788F-461A-ABBE-AAB76D9406D5}" dt="2022-07-23T17:58:22.719" v="13207" actId="1037"/>
        <pc:sldMkLst>
          <pc:docMk/>
          <pc:sldMk cId="545311960" sldId="316"/>
        </pc:sldMkLst>
        <pc:spChg chg="mod">
          <ac:chgData name="Joko YULIANTORO" userId="fb86bed2-ee85-46fd-b362-cdeb2c687dfd" providerId="ADAL" clId="{3D537C61-788F-461A-ABBE-AAB76D9406D5}" dt="2022-07-23T17:48:19.114" v="12996" actId="20577"/>
          <ac:spMkLst>
            <pc:docMk/>
            <pc:sldMk cId="545311960" sldId="316"/>
            <ac:spMk id="6" creationId="{046D41B3-7E27-C128-2023-A39DDA32C013}"/>
          </ac:spMkLst>
        </pc:spChg>
        <pc:picChg chg="add del mod">
          <ac:chgData name="Joko YULIANTORO" userId="fb86bed2-ee85-46fd-b362-cdeb2c687dfd" providerId="ADAL" clId="{3D537C61-788F-461A-ABBE-AAB76D9406D5}" dt="2022-07-23T17:46:41.230" v="12756" actId="478"/>
          <ac:picMkLst>
            <pc:docMk/>
            <pc:sldMk cId="545311960" sldId="316"/>
            <ac:picMk id="3" creationId="{F49DC65E-8D4F-0EB7-30C1-9E68D1D1B2C6}"/>
          </ac:picMkLst>
        </pc:picChg>
        <pc:picChg chg="del">
          <ac:chgData name="Joko YULIANTORO" userId="fb86bed2-ee85-46fd-b362-cdeb2c687dfd" providerId="ADAL" clId="{3D537C61-788F-461A-ABBE-AAB76D9406D5}" dt="2022-07-23T17:22:14.323" v="12665" actId="478"/>
          <ac:picMkLst>
            <pc:docMk/>
            <pc:sldMk cId="545311960" sldId="316"/>
            <ac:picMk id="7" creationId="{3E5085FC-269F-BF11-DF9F-65DD9763F48C}"/>
          </ac:picMkLst>
        </pc:picChg>
        <pc:picChg chg="add mod">
          <ac:chgData name="Joko YULIANTORO" userId="fb86bed2-ee85-46fd-b362-cdeb2c687dfd" providerId="ADAL" clId="{3D537C61-788F-461A-ABBE-AAB76D9406D5}" dt="2022-07-23T17:50:52.664" v="13081" actId="1035"/>
          <ac:picMkLst>
            <pc:docMk/>
            <pc:sldMk cId="545311960" sldId="316"/>
            <ac:picMk id="9" creationId="{784A2F6F-7F3D-31C9-4839-F418F78236C2}"/>
          </ac:picMkLst>
        </pc:picChg>
        <pc:picChg chg="del">
          <ac:chgData name="Joko YULIANTORO" userId="fb86bed2-ee85-46fd-b362-cdeb2c687dfd" providerId="ADAL" clId="{3D537C61-788F-461A-ABBE-AAB76D9406D5}" dt="2022-07-23T17:22:14.898" v="12666" actId="478"/>
          <ac:picMkLst>
            <pc:docMk/>
            <pc:sldMk cId="545311960" sldId="316"/>
            <ac:picMk id="10" creationId="{54786585-70DF-27B5-5158-53EEC8669ACE}"/>
          </ac:picMkLst>
        </pc:picChg>
        <pc:picChg chg="add mod">
          <ac:chgData name="Joko YULIANTORO" userId="fb86bed2-ee85-46fd-b362-cdeb2c687dfd" providerId="ADAL" clId="{3D537C61-788F-461A-ABBE-AAB76D9406D5}" dt="2022-07-23T17:50:52.664" v="13081" actId="1035"/>
          <ac:picMkLst>
            <pc:docMk/>
            <pc:sldMk cId="545311960" sldId="316"/>
            <ac:picMk id="12" creationId="{828F1546-CECA-560B-6A3B-4B50C1B0AB30}"/>
          </ac:picMkLst>
        </pc:picChg>
        <pc:picChg chg="add mod">
          <ac:chgData name="Joko YULIANTORO" userId="fb86bed2-ee85-46fd-b362-cdeb2c687dfd" providerId="ADAL" clId="{3D537C61-788F-461A-ABBE-AAB76D9406D5}" dt="2022-07-23T17:51:39.267" v="13094" actId="1076"/>
          <ac:picMkLst>
            <pc:docMk/>
            <pc:sldMk cId="545311960" sldId="316"/>
            <ac:picMk id="14" creationId="{27A72CEB-4DB6-DE6C-1EE3-0099D7BA14C0}"/>
          </ac:picMkLst>
        </pc:picChg>
        <pc:picChg chg="add mod">
          <ac:chgData name="Joko YULIANTORO" userId="fb86bed2-ee85-46fd-b362-cdeb2c687dfd" providerId="ADAL" clId="{3D537C61-788F-461A-ABBE-AAB76D9406D5}" dt="2022-07-23T17:58:22.719" v="13207" actId="1037"/>
          <ac:picMkLst>
            <pc:docMk/>
            <pc:sldMk cId="545311960" sldId="316"/>
            <ac:picMk id="16" creationId="{5C488923-8440-C81F-AD90-D8ADF536B4D4}"/>
          </ac:picMkLst>
        </pc:picChg>
      </pc:sldChg>
      <pc:sldChg chg="delSp modSp add mod">
        <pc:chgData name="Joko YULIANTORO" userId="fb86bed2-ee85-46fd-b362-cdeb2c687dfd" providerId="ADAL" clId="{3D537C61-788F-461A-ABBE-AAB76D9406D5}" dt="2022-07-23T17:47:08.826" v="12805" actId="20577"/>
        <pc:sldMkLst>
          <pc:docMk/>
          <pc:sldMk cId="3956075051" sldId="317"/>
        </pc:sldMkLst>
        <pc:spChg chg="mod">
          <ac:chgData name="Joko YULIANTORO" userId="fb86bed2-ee85-46fd-b362-cdeb2c687dfd" providerId="ADAL" clId="{3D537C61-788F-461A-ABBE-AAB76D9406D5}" dt="2022-07-23T17:47:08.826" v="12805" actId="20577"/>
          <ac:spMkLst>
            <pc:docMk/>
            <pc:sldMk cId="3956075051" sldId="317"/>
            <ac:spMk id="6" creationId="{046D41B3-7E27-C128-2023-A39DDA32C013}"/>
          </ac:spMkLst>
        </pc:spChg>
        <pc:picChg chg="mod">
          <ac:chgData name="Joko YULIANTORO" userId="fb86bed2-ee85-46fd-b362-cdeb2c687dfd" providerId="ADAL" clId="{3D537C61-788F-461A-ABBE-AAB76D9406D5}" dt="2022-07-23T17:46:30.028" v="12753" actId="1076"/>
          <ac:picMkLst>
            <pc:docMk/>
            <pc:sldMk cId="3956075051" sldId="317"/>
            <ac:picMk id="3" creationId="{F49DC65E-8D4F-0EB7-30C1-9E68D1D1B2C6}"/>
          </ac:picMkLst>
        </pc:picChg>
        <pc:picChg chg="del">
          <ac:chgData name="Joko YULIANTORO" userId="fb86bed2-ee85-46fd-b362-cdeb2c687dfd" providerId="ADAL" clId="{3D537C61-788F-461A-ABBE-AAB76D9406D5}" dt="2022-07-23T17:46:28.421" v="12752" actId="478"/>
          <ac:picMkLst>
            <pc:docMk/>
            <pc:sldMk cId="3956075051" sldId="317"/>
            <ac:picMk id="9" creationId="{784A2F6F-7F3D-31C9-4839-F418F78236C2}"/>
          </ac:picMkLst>
        </pc:picChg>
      </pc:sldChg>
      <pc:sldChg chg="modSp add mod">
        <pc:chgData name="Joko YULIANTORO" userId="fb86bed2-ee85-46fd-b362-cdeb2c687dfd" providerId="ADAL" clId="{3D537C61-788F-461A-ABBE-AAB76D9406D5}" dt="2022-07-24T09:21:04.994" v="13461"/>
        <pc:sldMkLst>
          <pc:docMk/>
          <pc:sldMk cId="2055096341" sldId="318"/>
        </pc:sldMkLst>
        <pc:spChg chg="mod">
          <ac:chgData name="Joko YULIANTORO" userId="fb86bed2-ee85-46fd-b362-cdeb2c687dfd" providerId="ADAL" clId="{3D537C61-788F-461A-ABBE-AAB76D9406D5}" dt="2022-07-24T09:21:04.994" v="13461"/>
          <ac:spMkLst>
            <pc:docMk/>
            <pc:sldMk cId="2055096341" sldId="318"/>
            <ac:spMk id="5" creationId="{13591C29-FEC5-DB83-A97D-2C6BE25B825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1D330F-814F-4252-AE0E-F58DF478BC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E8EDD-2D6E-4088-A616-D09E2C39FF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769BD-6B0D-46F1-9E9B-7E3BA769A178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3899A-1216-4CE3-BD69-0F2B7BE648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82AE3-7232-49EE-8BB5-020A114B47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8F62A-0BD9-4608-91F0-E95C6B42C42C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22">
            <a:extLst>
              <a:ext uri="{FF2B5EF4-FFF2-40B4-BE49-F238E27FC236}">
                <a16:creationId xmlns:a16="http://schemas.microsoft.com/office/drawing/2014/main" id="{ADBC6569-CD7B-4799-999F-822BE9B627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05C4AD47-8979-4D4E-B019-E9141684DE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1B537A17-0B50-4D04-9A58-78C9C6129D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1D167BB4-8592-4D19-83FF-059F73A180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21C9B339-461D-4755-A7E0-810F56D48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60E4DE37-47AC-42A6-B445-2438B6BEDF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3850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7CBEE-1EBC-411D-9916-BDFC70C90AFF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36588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3927476"/>
            <a:ext cx="5559425" cy="46720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DBAA2-1EED-4FC8-A856-5AEA357CCC8F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BD4A3505-BB07-4D80-AF7B-B4432DDA8A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08B77EA6-A703-4758-ACD2-5E9AD6F76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3B8676C5-6C3E-49E0-81F2-637763174A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E51B303-8FF1-455A-A06F-5DFCF06EE3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5E0386EF-9082-4365-B5DA-120CB03869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050F9FC-0A63-439B-A197-B596AA94BC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69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85000"/>
      </a:lnSpc>
      <a:spcBef>
        <a:spcPts val="600"/>
      </a:spcBef>
      <a:defRPr sz="1200" kern="1200">
        <a:solidFill>
          <a:schemeClr val="tx1"/>
        </a:solidFill>
        <a:latin typeface="+mj-lt"/>
        <a:ea typeface="+mn-ea"/>
        <a:cs typeface="+mn-cs"/>
      </a:defRPr>
    </a:lvl1pPr>
    <a:lvl2pPr marL="284163" indent="-171450" algn="l" defTabSz="914400" rtl="0" eaLnBrk="1" latinLnBrk="0" hangingPunct="1">
      <a:spcBef>
        <a:spcPts val="200"/>
      </a:spcBef>
      <a:spcAft>
        <a:spcPts val="200"/>
      </a:spcAft>
      <a:buFont typeface="Arial" panose="020B0604020202020204" pitchFamily="34" charset="0"/>
      <a:buChar char="•"/>
      <a:tabLst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0375" indent="-176213" algn="l" defTabSz="914400" rtl="0" eaLnBrk="1" latinLnBrk="0" hangingPunct="1">
      <a:spcBef>
        <a:spcPts val="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30238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016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9731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1445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3160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485900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 Photo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1852B2-26BB-493A-B1AC-EA0F7A3A6F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98D6D05-97DF-4C74-8943-E0633B92DAB3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10B811B-1E18-4D12-B688-FF592FDDC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</a:p>
        </p:txBody>
      </p:sp>
      <p:grpSp>
        <p:nvGrpSpPr>
          <p:cNvPr id="20" name="Group 22">
            <a:extLst>
              <a:ext uri="{FF2B5EF4-FFF2-40B4-BE49-F238E27FC236}">
                <a16:creationId xmlns:a16="http://schemas.microsoft.com/office/drawing/2014/main" id="{52180981-F6BF-490B-97CC-8AEF8E6E2A5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84407" y="457200"/>
            <a:ext cx="850392" cy="850392"/>
            <a:chOff x="5266" y="0"/>
            <a:chExt cx="733" cy="733"/>
          </a:xfrm>
        </p:grpSpPr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D2867B72-704B-4466-A401-F16F82FC89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62B8D19-7EB1-46A9-9A97-B0808CB947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D4D2D3CB-9625-4C84-87A1-C2E3A9C22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3F12E50C-1E83-40D5-8D5C-66C7AB8AA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A6468B7A-3EE1-4391-AFF7-CA75671C3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366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BD947E-6493-431B-ABB7-C63D374B58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C6A006-79D6-4FC0-8944-ED8D3318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324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1089F6-C0EC-4ECE-B92B-A06825388C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0620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Gray End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2">
            <a:extLst>
              <a:ext uri="{FF2B5EF4-FFF2-40B4-BE49-F238E27FC236}">
                <a16:creationId xmlns:a16="http://schemas.microsoft.com/office/drawing/2014/main" id="{B49D0D91-C17F-4B05-8E43-82015C7BB70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04A93985-0D67-451D-B3A3-FF1DFA20A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51F8F0B5-AE5E-4F6A-A5A9-1380A0E14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0588F478-4A92-494A-9C3A-F0E7B3557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1C181752-AA5D-48E5-B1BF-DFEB698DA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7C566761-B5D4-457C-92C2-7F809697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14C9FB-C7AA-4F6D-AF9A-64DF19EF57F4}"/>
              </a:ext>
            </a:extLst>
          </p:cNvPr>
          <p:cNvGrpSpPr/>
          <p:nvPr userDrawn="1"/>
        </p:nvGrpSpPr>
        <p:grpSpPr>
          <a:xfrm>
            <a:off x="0" y="6765762"/>
            <a:ext cx="12192000" cy="91440"/>
            <a:chOff x="0" y="6766560"/>
            <a:chExt cx="12192000" cy="914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CDE182-D575-4CFE-9EB9-B456B9ACD110}"/>
                </a:ext>
              </a:extLst>
            </p:cNvPr>
            <p:cNvSpPr/>
            <p:nvPr/>
          </p:nvSpPr>
          <p:spPr>
            <a:xfrm>
              <a:off x="0" y="6766560"/>
              <a:ext cx="5050302" cy="91440"/>
            </a:xfrm>
            <a:prstGeom prst="rect">
              <a:avLst/>
            </a:prstGeom>
            <a:solidFill>
              <a:srgbClr val="F5C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1A4EC5-8E71-4B04-9E98-5923D8C17F96}"/>
                </a:ext>
              </a:extLst>
            </p:cNvPr>
            <p:cNvSpPr/>
            <p:nvPr userDrawn="1"/>
          </p:nvSpPr>
          <p:spPr>
            <a:xfrm>
              <a:off x="4889500" y="6766560"/>
              <a:ext cx="1157261" cy="91440"/>
            </a:xfrm>
            <a:prstGeom prst="rect">
              <a:avLst/>
            </a:prstGeom>
            <a:solidFill>
              <a:srgbClr val="E4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2AB8DA-BED0-4CFB-9595-366A3CE27732}"/>
                </a:ext>
              </a:extLst>
            </p:cNvPr>
            <p:cNvSpPr/>
            <p:nvPr/>
          </p:nvSpPr>
          <p:spPr>
            <a:xfrm>
              <a:off x="5954712" y="6766560"/>
              <a:ext cx="2260819" cy="91440"/>
            </a:xfrm>
            <a:prstGeom prst="rect">
              <a:avLst/>
            </a:prstGeom>
            <a:solidFill>
              <a:srgbClr val="F37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288658-99F4-4C9E-BD38-36C90053A5FD}"/>
                </a:ext>
              </a:extLst>
            </p:cNvPr>
            <p:cNvSpPr/>
            <p:nvPr/>
          </p:nvSpPr>
          <p:spPr>
            <a:xfrm>
              <a:off x="8032750" y="6766560"/>
              <a:ext cx="2178050" cy="91440"/>
            </a:xfrm>
            <a:prstGeom prst="rect">
              <a:avLst/>
            </a:prstGeom>
            <a:solidFill>
              <a:srgbClr val="1D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45AC65-734C-4FCA-8B33-9B4E977B8768}"/>
                </a:ext>
              </a:extLst>
            </p:cNvPr>
            <p:cNvSpPr/>
            <p:nvPr/>
          </p:nvSpPr>
          <p:spPr>
            <a:xfrm>
              <a:off x="10113963" y="6766560"/>
              <a:ext cx="2078037" cy="91440"/>
            </a:xfrm>
            <a:prstGeom prst="rect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39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End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2">
            <a:extLst>
              <a:ext uri="{FF2B5EF4-FFF2-40B4-BE49-F238E27FC236}">
                <a16:creationId xmlns:a16="http://schemas.microsoft.com/office/drawing/2014/main" id="{28E4689E-066C-40CE-964D-BA4EBB3542C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4C573518-C9F5-4610-96E3-6CBACADB1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9AF8A63-6FFF-4C2F-883E-76FDE7D49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B34BBF5-94F1-4633-93DF-D1C74D7E80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502C15E-FAB7-48E2-B3CD-297CE138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D5AA12F-9D7D-47DC-9513-EA313EC13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8C717FB-77D0-4F80-9DD2-3A138CD99BCB}"/>
              </a:ext>
            </a:extLst>
          </p:cNvPr>
          <p:cNvGrpSpPr/>
          <p:nvPr userDrawn="1"/>
        </p:nvGrpSpPr>
        <p:grpSpPr>
          <a:xfrm>
            <a:off x="0" y="6773784"/>
            <a:ext cx="12192000" cy="91440"/>
            <a:chOff x="0" y="6766560"/>
            <a:chExt cx="12192000" cy="914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DC6761-7EB5-45C0-A72D-32739C0AECFB}"/>
                </a:ext>
              </a:extLst>
            </p:cNvPr>
            <p:cNvSpPr/>
            <p:nvPr/>
          </p:nvSpPr>
          <p:spPr>
            <a:xfrm>
              <a:off x="0" y="6766560"/>
              <a:ext cx="5050302" cy="91440"/>
            </a:xfrm>
            <a:prstGeom prst="rect">
              <a:avLst/>
            </a:prstGeom>
            <a:solidFill>
              <a:srgbClr val="F5C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ED25C0-8AF4-4EC2-87A1-BD44BB450F91}"/>
                </a:ext>
              </a:extLst>
            </p:cNvPr>
            <p:cNvSpPr/>
            <p:nvPr userDrawn="1"/>
          </p:nvSpPr>
          <p:spPr>
            <a:xfrm>
              <a:off x="4889500" y="6766560"/>
              <a:ext cx="1157261" cy="91440"/>
            </a:xfrm>
            <a:prstGeom prst="rect">
              <a:avLst/>
            </a:prstGeom>
            <a:solidFill>
              <a:srgbClr val="E4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EF585F3-52E7-435E-8D88-34527A3B9A2C}"/>
                </a:ext>
              </a:extLst>
            </p:cNvPr>
            <p:cNvSpPr/>
            <p:nvPr/>
          </p:nvSpPr>
          <p:spPr>
            <a:xfrm>
              <a:off x="5954712" y="6766560"/>
              <a:ext cx="2260819" cy="91440"/>
            </a:xfrm>
            <a:prstGeom prst="rect">
              <a:avLst/>
            </a:prstGeom>
            <a:solidFill>
              <a:srgbClr val="F37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AFD6B9-C77A-4F36-A178-A233009380A6}"/>
                </a:ext>
              </a:extLst>
            </p:cNvPr>
            <p:cNvSpPr/>
            <p:nvPr/>
          </p:nvSpPr>
          <p:spPr>
            <a:xfrm>
              <a:off x="8032750" y="6766560"/>
              <a:ext cx="2178050" cy="91440"/>
            </a:xfrm>
            <a:prstGeom prst="rect">
              <a:avLst/>
            </a:prstGeom>
            <a:solidFill>
              <a:srgbClr val="1D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F31DEB-203B-4EAB-AA95-A301F2F8196A}"/>
                </a:ext>
              </a:extLst>
            </p:cNvPr>
            <p:cNvSpPr/>
            <p:nvPr/>
          </p:nvSpPr>
          <p:spPr>
            <a:xfrm>
              <a:off x="10113963" y="6766560"/>
              <a:ext cx="2078037" cy="91440"/>
            </a:xfrm>
            <a:prstGeom prst="rect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695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6DA39-8E4E-454E-86C7-D4A838982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 rIns="0"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BD66A91A-EB81-4225-B682-B66F96ECE9C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84407" y="457200"/>
            <a:ext cx="850392" cy="850392"/>
            <a:chOff x="5266" y="0"/>
            <a:chExt cx="733" cy="733"/>
          </a:xfrm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FBAD5F90-5E87-4836-9433-C4892EC7A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A5D79099-0F86-4DA6-A835-BBFD9D413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6DC2BD05-0673-4E4F-B598-917BED370D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0196F9B0-72C8-43E7-AF54-C07402160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7CE860D9-5713-417A-A4F9-E277305261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2875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4957128"/>
          </a:xfrm>
          <a:prstGeom prst="rect">
            <a:avLst/>
          </a:prstGeom>
        </p:spPr>
        <p:txBody>
          <a:bodyPr/>
          <a:lstStyle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A9DFA4-269D-4EDA-9660-73CB4BA62C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221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7D26ED-DCAC-784D-8FBF-7B4971D8A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3040"/>
            <a:ext cx="5463540" cy="49610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F362B3D-2ED9-9544-AB97-326723A5E0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8212" y="1463039"/>
            <a:ext cx="5463540" cy="49610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A44DD6-B725-43A5-9463-33E0964BA5F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074E31-D111-4E4A-BFED-12CF43E6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907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DD5BFA-48DF-4A44-8880-028FEB55A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6931"/>
            <a:ext cx="3538497" cy="49571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E6409E1-C026-744F-9B47-8A1DBE470FC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41479" y="1466931"/>
            <a:ext cx="7390273" cy="49571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480CE9-646E-4109-9542-2D0D00F3FC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3CE7E6-2002-43B9-B757-E126D43C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919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F78F483-CF06-D745-9E9A-FF832429CA3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470822"/>
            <a:ext cx="7395882" cy="4953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BDE57B3-3FCF-A848-96BD-0543FA7C4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8864" y="1470822"/>
            <a:ext cx="3519033" cy="4953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9F8602-D9E4-4703-9EB0-E567B26F71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1EEACE-D06E-49E0-A987-8E14B93C2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241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A12911B-D15F-FD4F-9067-CA96DD87905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34091" y="1470822"/>
            <a:ext cx="3523817" cy="49299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4D9299F-5755-8A47-B29D-3DFB6430673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7199" y="1470822"/>
            <a:ext cx="3523817" cy="49299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8C6DC25-F31F-974E-B342-CD0A1930BDA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210982" y="1470822"/>
            <a:ext cx="3523817" cy="49299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E844FB-C714-4868-B65C-776EBF9F137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70C859-C19B-4489-A1B2-207EA480F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34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A4689D-793A-3F43-98FE-FB05D3D23B1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5677" y="1470822"/>
            <a:ext cx="2444495" cy="4953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5A74519-5A6E-8245-BBDF-62A907DD2E3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89212" y="1470822"/>
            <a:ext cx="2444495" cy="4953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3380FE-C49D-3149-B8BE-638094E1D633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322747" y="1470822"/>
            <a:ext cx="2444495" cy="4953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6CFFE8-63E7-074C-946F-76FDA4803FE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256280" y="1470822"/>
            <a:ext cx="2444495" cy="4953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83794D-C972-4FA8-9F08-6BA1D10E39B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A8119-8A9D-4E8D-9FBE-CEFF1969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0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82680E-4737-41BF-B552-D37F8E1DF84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F7B00-A1EE-4831-8F60-6471A75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55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7200" y="457200"/>
            <a:ext cx="11274552" cy="75399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A8562-B6C4-4F72-9A77-9CE22CA5E603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©2022 F5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C7C42-B2DD-4FEE-B3DC-79EBB56C4AA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rgbClr val="3A343F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>
              <a:solidFill>
                <a:srgbClr val="3A343F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29626AFC-C13A-41B0-9A82-B92C271DFB3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A2DC360D-71B4-488C-8896-2059F9975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A34EC3A7-51CE-4A8F-92FA-4B8859A37D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C82CF4C1-CA69-457D-9812-4A56E6C68A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611BFE3D-6CF1-4DB1-95BC-460C52FA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03DCA83-5940-4069-920B-3D60C4F72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64069"/>
            <a:ext cx="11266558" cy="4425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 err="1"/>
              <a:t>Nineth</a:t>
            </a:r>
            <a:r>
              <a:rPr lang="en-US"/>
              <a:t>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039F2-F140-4D23-8A65-DF6FD2215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5108" y="6482860"/>
            <a:ext cx="90193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800" b="0" i="0" smtClean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CONFIDENTIAL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602E7B-400B-4533-BBAD-859BAE5AF1C4}"/>
              </a:ext>
            </a:extLst>
          </p:cNvPr>
          <p:cNvGrpSpPr/>
          <p:nvPr userDrawn="1"/>
        </p:nvGrpSpPr>
        <p:grpSpPr>
          <a:xfrm>
            <a:off x="0" y="0"/>
            <a:ext cx="12192000" cy="91440"/>
            <a:chOff x="0" y="6766560"/>
            <a:chExt cx="12192000" cy="9144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73D669-84E7-41B9-94FC-881CE6BEEFCF}"/>
                </a:ext>
              </a:extLst>
            </p:cNvPr>
            <p:cNvSpPr/>
            <p:nvPr/>
          </p:nvSpPr>
          <p:spPr>
            <a:xfrm>
              <a:off x="0" y="6766560"/>
              <a:ext cx="5050302" cy="91440"/>
            </a:xfrm>
            <a:prstGeom prst="rect">
              <a:avLst/>
            </a:prstGeom>
            <a:solidFill>
              <a:srgbClr val="F5C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47FAE54-9E06-40C3-94B0-3606DBCB6F5E}"/>
                </a:ext>
              </a:extLst>
            </p:cNvPr>
            <p:cNvSpPr/>
            <p:nvPr userDrawn="1"/>
          </p:nvSpPr>
          <p:spPr>
            <a:xfrm>
              <a:off x="4889500" y="6766560"/>
              <a:ext cx="1157261" cy="91440"/>
            </a:xfrm>
            <a:prstGeom prst="rect">
              <a:avLst/>
            </a:prstGeom>
            <a:solidFill>
              <a:srgbClr val="E4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D59B8A-D2FA-402F-9B05-146C3240E767}"/>
                </a:ext>
              </a:extLst>
            </p:cNvPr>
            <p:cNvSpPr/>
            <p:nvPr/>
          </p:nvSpPr>
          <p:spPr>
            <a:xfrm>
              <a:off x="5954712" y="6766560"/>
              <a:ext cx="2260819" cy="91440"/>
            </a:xfrm>
            <a:prstGeom prst="rect">
              <a:avLst/>
            </a:prstGeom>
            <a:solidFill>
              <a:srgbClr val="F37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3056FD-2880-4E32-98AC-E2C1D5B65CBE}"/>
                </a:ext>
              </a:extLst>
            </p:cNvPr>
            <p:cNvSpPr/>
            <p:nvPr/>
          </p:nvSpPr>
          <p:spPr>
            <a:xfrm>
              <a:off x="8032750" y="6766560"/>
              <a:ext cx="2178050" cy="91440"/>
            </a:xfrm>
            <a:prstGeom prst="rect">
              <a:avLst/>
            </a:prstGeom>
            <a:solidFill>
              <a:srgbClr val="1D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C2A430-3E12-435E-B926-59EABB4AD527}"/>
                </a:ext>
              </a:extLst>
            </p:cNvPr>
            <p:cNvSpPr/>
            <p:nvPr/>
          </p:nvSpPr>
          <p:spPr>
            <a:xfrm>
              <a:off x="10113963" y="6766560"/>
              <a:ext cx="2078037" cy="91440"/>
            </a:xfrm>
            <a:prstGeom prst="rect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err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700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2" r:id="rId2"/>
    <p:sldLayoutId id="2147483650" r:id="rId3"/>
    <p:sldLayoutId id="2147483652" r:id="rId4"/>
    <p:sldLayoutId id="2147483660" r:id="rId5"/>
    <p:sldLayoutId id="2147483658" r:id="rId6"/>
    <p:sldLayoutId id="2147483661" r:id="rId7"/>
    <p:sldLayoutId id="2147483659" r:id="rId8"/>
    <p:sldLayoutId id="2147483654" r:id="rId9"/>
    <p:sldLayoutId id="2147483687" r:id="rId10"/>
    <p:sldLayoutId id="2147483655" r:id="rId11"/>
    <p:sldLayoutId id="2147483666" r:id="rId12"/>
    <p:sldLayoutId id="2147483680" r:id="rId13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18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b="1" kern="100" cap="all" spc="50" baseline="0">
          <a:solidFill>
            <a:schemeClr val="accent1"/>
          </a:solidFill>
          <a:latin typeface="Arial Narrow" panose="020B0606020202030204" pitchFamily="34" charset="0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32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orient="horz" pos="1248" userDrawn="1">
          <p15:clr>
            <a:srgbClr val="F26B43"/>
          </p15:clr>
        </p15:guide>
        <p15:guide id="6" pos="288" userDrawn="1">
          <p15:clr>
            <a:srgbClr val="F26B43"/>
          </p15:clr>
        </p15:guide>
        <p15:guide id="7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louddocs.f5.com/products/extensions/f5-appsvcs-extension/latest/userguide/installation.html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raw.githubusercontent.com/F5Networks/k8s-bigip-ctlr/master/docs/config_examples/customResourceDefinitions/customresourcedefinitions.yml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B2C2-08B9-4A88-8206-D549B048D9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K8s and F5 BIG-IP LTM Integration – Lab Guide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7033A-FB06-CA27-1457-9D5A20EFBD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955412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10B06D-319D-205B-5EAC-D3A03DFCC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2393869"/>
          </a:xfrm>
        </p:spPr>
        <p:txBody>
          <a:bodyPr/>
          <a:lstStyle/>
          <a:p>
            <a:r>
              <a:rPr lang="en-US" dirty="0"/>
              <a:t>Use "git clone" to download the YAML files to local storage inside the client VM and copy all cloned YAML files to the home directory.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git clone https://github.com/jokoyuliantoro/sg-k8s-bootcamp-2022-lab4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cp sg-k8s-bootcamp-2022-lab4/* 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865C6-B8EC-75B1-9CA4-3BDC0D920C3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77E145-4057-FE62-94ED-14753A4C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YAML Files to Local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96032F-A82C-6CCC-F712-29D33FFB6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680" y="2663865"/>
            <a:ext cx="6335374" cy="409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38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8B7FC-8D6D-CE71-554D-E28CB4B1B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command list in TXT format is also available from the cloned GitHub repo. </a:t>
            </a:r>
          </a:p>
          <a:p>
            <a:r>
              <a:rPr lang="en-US" dirty="0"/>
              <a:t>The command list for this lab is </a:t>
            </a:r>
            <a:r>
              <a:rPr lang="en-US" dirty="0">
                <a:latin typeface="Consolas" panose="020B0609020204030204" pitchFamily="49" charset="0"/>
              </a:rPr>
              <a:t>lab4-commands-for-copy-paste.txt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You can use "cat", "more", "less", "cat", "head" or "tail" command to read the TXT file. Then you can </a:t>
            </a:r>
            <a:r>
              <a:rPr lang="en-US" dirty="0" err="1">
                <a:latin typeface="+mn-lt"/>
              </a:rPr>
              <a:t>Copy+Paste</a:t>
            </a:r>
            <a:r>
              <a:rPr lang="en-US" dirty="0">
                <a:latin typeface="+mn-lt"/>
              </a:rPr>
              <a:t> from and to the same web shell.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358396-4233-6FD2-DBCE-EC6EA787F3D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F245F8-0588-ECAC-FA2D-C205572E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Alternative: Command List in TXT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8F5975-1056-874C-F3DF-FBC3DB0EF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007" y="3501161"/>
            <a:ext cx="8327300" cy="323123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C3526B5E-0EB6-D143-9DB6-4F84D3B42962}"/>
              </a:ext>
            </a:extLst>
          </p:cNvPr>
          <p:cNvSpPr/>
          <p:nvPr/>
        </p:nvSpPr>
        <p:spPr>
          <a:xfrm rot="2511854">
            <a:off x="6311515" y="3234214"/>
            <a:ext cx="457200" cy="38957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1126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E3DD45-5C84-7A88-9C5C-C2A0DBD4A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4 – CIS NodePort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4A471-489A-4195-2590-96316F02799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83350"/>
            <a:ext cx="901700" cy="122238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284767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B1C335-6FE7-C126-39E9-0B03B5E13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Lab Tasks</a:t>
            </a:r>
          </a:p>
          <a:p>
            <a:r>
              <a:rPr lang="en-US" dirty="0"/>
              <a:t>4.1) Confirm AS3 Installation in BIG-IP</a:t>
            </a:r>
          </a:p>
          <a:p>
            <a:r>
              <a:rPr lang="en-US" dirty="0"/>
              <a:t>4.2) F5 CIS Installation in K8s</a:t>
            </a:r>
          </a:p>
          <a:p>
            <a:r>
              <a:rPr lang="en-US" dirty="0"/>
              <a:t>4.3) F5 IPAM Installation in K8s</a:t>
            </a:r>
          </a:p>
          <a:p>
            <a:r>
              <a:rPr lang="en-US" dirty="0"/>
              <a:t>4.4) Create a deployment in K8s</a:t>
            </a:r>
          </a:p>
          <a:p>
            <a:r>
              <a:rPr lang="en-US" dirty="0"/>
              <a:t>4.5) Send test traffic and inspect it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299EB1-B559-FB16-6579-00713B3D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 – CIS NodePort</a:t>
            </a:r>
          </a:p>
        </p:txBody>
      </p:sp>
    </p:spTree>
    <p:extLst>
      <p:ext uri="{BB962C8B-B14F-4D97-AF65-F5344CB8AC3E}">
        <p14:creationId xmlns:p14="http://schemas.microsoft.com/office/powerpoint/2010/main" val="945075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591C29-FEC5-DB83-A97D-2C6BE25B8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604539"/>
            <a:ext cx="11336867" cy="3997094"/>
          </a:xfrm>
        </p:spPr>
        <p:txBody>
          <a:bodyPr/>
          <a:lstStyle/>
          <a:p>
            <a:r>
              <a:rPr lang="en-US" dirty="0"/>
              <a:t>Task 4.1)</a:t>
            </a:r>
            <a:br>
              <a:rPr lang="en-US" dirty="0"/>
            </a:br>
            <a:r>
              <a:rPr lang="en-US" dirty="0"/>
              <a:t>Confirm AS3 Installation in BIG-IP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AE5BDD-ED1A-A57F-2FDF-779B3F59E4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25A07-D569-DA17-DA09-DEAC7FFF608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83350"/>
            <a:ext cx="901700" cy="122238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055096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666669"/>
          </a:xfrm>
        </p:spPr>
        <p:txBody>
          <a:bodyPr/>
          <a:lstStyle/>
          <a:p>
            <a:r>
              <a:rPr lang="en-US" dirty="0"/>
              <a:t>Bring up the F5 GUI and follow the steps below: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4.1) Confirm AS3 Installation in BIG-IP 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BF6D15D0-CFBF-8A4B-D398-0288EBE68C5C}"/>
              </a:ext>
            </a:extLst>
          </p:cNvPr>
          <p:cNvSpPr/>
          <p:nvPr/>
        </p:nvSpPr>
        <p:spPr>
          <a:xfrm>
            <a:off x="8251972" y="4884039"/>
            <a:ext cx="651933" cy="461433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E8395B-6CF3-194B-EC00-8251685A9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2339082"/>
            <a:ext cx="11083636" cy="3102701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4EBAB97-A967-15BE-4362-007D0CC60CBD}"/>
              </a:ext>
            </a:extLst>
          </p:cNvPr>
          <p:cNvSpPr/>
          <p:nvPr/>
        </p:nvSpPr>
        <p:spPr>
          <a:xfrm>
            <a:off x="864502" y="3677859"/>
            <a:ext cx="651933" cy="461433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53A8B55-0334-605A-BC36-8393BEE80E5C}"/>
              </a:ext>
            </a:extLst>
          </p:cNvPr>
          <p:cNvSpPr/>
          <p:nvPr/>
        </p:nvSpPr>
        <p:spPr>
          <a:xfrm>
            <a:off x="1905408" y="4653322"/>
            <a:ext cx="651933" cy="461433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7689D-9BE5-1474-6BD6-0862018123EC}"/>
              </a:ext>
            </a:extLst>
          </p:cNvPr>
          <p:cNvSpPr/>
          <p:nvPr/>
        </p:nvSpPr>
        <p:spPr>
          <a:xfrm>
            <a:off x="3460988" y="4636394"/>
            <a:ext cx="7950329" cy="586032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4540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666669"/>
          </a:xfrm>
        </p:spPr>
        <p:txBody>
          <a:bodyPr/>
          <a:lstStyle/>
          <a:p>
            <a:r>
              <a:rPr lang="en-US" dirty="0"/>
              <a:t>If the AS3 is not yet installed, you can installed it by following the installation guide: </a:t>
            </a:r>
            <a:r>
              <a:rPr lang="en-US" dirty="0">
                <a:hlinkClick r:id="rId2"/>
              </a:rPr>
              <a:t>https://clouddocs.f5.com/products/extensions/f5-appsvcs-extension/latest/userguide/installation.html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4.1) Confirm AS3 Installation in BIG-IP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B8CFDD-10B0-2CB7-4EF7-9AF7504DF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85" y="2261127"/>
            <a:ext cx="9160030" cy="45322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06556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591C29-FEC5-DB83-A97D-2C6BE25B8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604539"/>
            <a:ext cx="11336867" cy="3997094"/>
          </a:xfrm>
        </p:spPr>
        <p:txBody>
          <a:bodyPr/>
          <a:lstStyle/>
          <a:p>
            <a:r>
              <a:rPr lang="en-US" dirty="0"/>
              <a:t>Task 4.2)</a:t>
            </a:r>
            <a:br>
              <a:rPr lang="en-US" dirty="0"/>
            </a:br>
            <a:r>
              <a:rPr lang="en-US" dirty="0"/>
              <a:t>F5 CIS Installation in K8s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AE5BDD-ED1A-A57F-2FDF-779B3F59E4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25A07-D569-DA17-DA09-DEAC7FFF608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83350"/>
            <a:ext cx="901700" cy="122238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794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1620361"/>
          </a:xfrm>
        </p:spPr>
        <p:txBody>
          <a:bodyPr>
            <a:normAutofit/>
          </a:bodyPr>
          <a:lstStyle/>
          <a:p>
            <a:r>
              <a:rPr lang="en-US" dirty="0"/>
              <a:t>Installing F5 CIS starts with installing the CRD to K8s cluster: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create -f </a:t>
            </a:r>
            <a:r>
              <a:rPr lang="en-US" sz="1400" dirty="0" err="1">
                <a:latin typeface="Consolas" panose="020B0609020204030204" pitchFamily="49" charset="0"/>
              </a:rPr>
              <a:t>customresourcedefinitions.yml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4.2) F5 CIS Installation in K8s 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41F325C-A77C-46DE-32D0-9607C4CB4BB9}"/>
              </a:ext>
            </a:extLst>
          </p:cNvPr>
          <p:cNvSpPr txBox="1">
            <a:spLocks/>
          </p:cNvSpPr>
          <p:nvPr/>
        </p:nvSpPr>
        <p:spPr>
          <a:xfrm>
            <a:off x="457199" y="5296270"/>
            <a:ext cx="11274551" cy="11865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2400"/>
              </a:spcBef>
              <a:buFont typeface="Arial" panose="020B0604020202020204" pitchFamily="34" charset="0"/>
              <a:buChar char="​"/>
              <a:defRPr sz="1800" kern="100" spc="-2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00" spc="-2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4572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−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−"/>
              <a:defRPr sz="12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1800" b="1" kern="100" cap="none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1" kern="100" cap="all" spc="50" baseline="0">
                <a:solidFill>
                  <a:schemeClr val="accent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290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2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b="1" u="sng" dirty="0"/>
              <a:t>Note:</a:t>
            </a:r>
            <a:r>
              <a:rPr lang="en-US" dirty="0"/>
              <a:t> You can download the original CRD from the CIS </a:t>
            </a:r>
            <a:r>
              <a:rPr lang="en-US" dirty="0" err="1"/>
              <a:t>Github</a:t>
            </a:r>
            <a:r>
              <a:rPr lang="en-US" dirty="0"/>
              <a:t> to the Master node:</a:t>
            </a:r>
            <a:br>
              <a:rPr lang="en-US" dirty="0"/>
            </a:br>
            <a:r>
              <a:rPr lang="en-US" dirty="0">
                <a:hlinkClick r:id="rId2"/>
              </a:rPr>
              <a:t>https://raw.githubusercontent.com/F5Networks/k8s-bigip-ctlr/master/docs/config_examples/customResourceDefinitions/customresourcedefinitions.yml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EB0CEB-80CA-9DC3-1DEC-D5FA76B94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896" y="2727962"/>
            <a:ext cx="10134209" cy="211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73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4BC500-FCF0-2807-742E-3F6492D1D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0"/>
            <a:ext cx="11274551" cy="4747603"/>
          </a:xfrm>
        </p:spPr>
        <p:txBody>
          <a:bodyPr/>
          <a:lstStyle/>
          <a:p>
            <a:r>
              <a:rPr lang="en-US" dirty="0"/>
              <a:t>Create the secret containing the admin's username and password of the F5 device.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create secret generic </a:t>
            </a:r>
            <a:r>
              <a:rPr lang="en-US" sz="1400" dirty="0" err="1">
                <a:latin typeface="Consolas" panose="020B0609020204030204" pitchFamily="49" charset="0"/>
              </a:rPr>
              <a:t>bigip</a:t>
            </a:r>
            <a:r>
              <a:rPr lang="en-US" sz="1400" dirty="0">
                <a:latin typeface="Consolas" panose="020B0609020204030204" pitchFamily="49" charset="0"/>
              </a:rPr>
              <a:t>-login -n kube-system --from-literal=username=admin --from-literal=password=admin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dirty="0">
                <a:latin typeface="+mn-lt"/>
              </a:rPr>
              <a:t>Create the cluster role, the cluster role binding, and the service account.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create -f </a:t>
            </a:r>
            <a:r>
              <a:rPr lang="en-US" sz="1400" dirty="0" err="1">
                <a:latin typeface="Consolas" panose="020B0609020204030204" pitchFamily="49" charset="0"/>
              </a:rPr>
              <a:t>bigip-ctlr-clusterrole.yaml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779C94-330A-B6A9-2ECD-7832AEEE74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FD67EF-2C00-17A0-047E-CA3AE825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4.2) F5 CIS Installation in K8s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7E094-0BC0-CB60-03BD-6DE28971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5" y="2486009"/>
            <a:ext cx="9160030" cy="920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0EF49F-6AFC-DBB2-28E1-A079B9F68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85" y="4885455"/>
            <a:ext cx="9160030" cy="145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14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CF8BB6-C7B1-1BCC-6CEF-B52855979B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EE9151-33F2-E096-90A7-1C4D93CF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Architecture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010C85-A1A2-017E-CC2F-CB9211E213F0}"/>
              </a:ext>
            </a:extLst>
          </p:cNvPr>
          <p:cNvSpPr/>
          <p:nvPr/>
        </p:nvSpPr>
        <p:spPr>
          <a:xfrm>
            <a:off x="798356" y="2510227"/>
            <a:ext cx="1487526" cy="10158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tx1"/>
                </a:solidFill>
                <a:latin typeface="+mj-lt"/>
              </a:rPr>
              <a:t>Client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13F2-A0E8-CAF2-A3EF-152A41E570E4}"/>
              </a:ext>
            </a:extLst>
          </p:cNvPr>
          <p:cNvSpPr/>
          <p:nvPr/>
        </p:nvSpPr>
        <p:spPr>
          <a:xfrm>
            <a:off x="4681195" y="2510228"/>
            <a:ext cx="1979898" cy="10158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tx1"/>
                </a:solidFill>
                <a:latin typeface="+mj-lt"/>
              </a:rPr>
              <a:t>F5 BIG-IP 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tx1"/>
                </a:solidFill>
                <a:latin typeface="+mj-lt"/>
              </a:rPr>
              <a:t>LTM VE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E36F34-E530-D6D2-9A5D-CA39FF3A34C7}"/>
              </a:ext>
            </a:extLst>
          </p:cNvPr>
          <p:cNvSpPr/>
          <p:nvPr/>
        </p:nvSpPr>
        <p:spPr>
          <a:xfrm>
            <a:off x="8905829" y="2510228"/>
            <a:ext cx="1636279" cy="10158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tx1"/>
                </a:solidFill>
                <a:latin typeface="+mj-lt"/>
              </a:rPr>
              <a:t>K8s Master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39CD058-285D-0C25-EF52-6BF5DB7FA58B}"/>
              </a:ext>
            </a:extLst>
          </p:cNvPr>
          <p:cNvSpPr/>
          <p:nvPr/>
        </p:nvSpPr>
        <p:spPr>
          <a:xfrm>
            <a:off x="8905828" y="3742131"/>
            <a:ext cx="1636279" cy="10158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tx1"/>
                </a:solidFill>
                <a:latin typeface="+mj-lt"/>
              </a:rPr>
              <a:t>K8s Worker1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94314D-345B-6A49-8438-21232A58CC0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285882" y="3018156"/>
            <a:ext cx="239531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D5F8B7-062F-57AB-FF24-368E133D2CE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661093" y="3018154"/>
            <a:ext cx="2244736" cy="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D534-2944-072F-723A-E4FCAAA402C1}"/>
              </a:ext>
            </a:extLst>
          </p:cNvPr>
          <p:cNvCxnSpPr>
            <a:cxnSpLocks/>
          </p:cNvCxnSpPr>
          <p:nvPr/>
        </p:nvCxnSpPr>
        <p:spPr>
          <a:xfrm>
            <a:off x="7700436" y="3027223"/>
            <a:ext cx="0" cy="24877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DABD19-6E6E-67A2-FBC3-0579484C682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687735" y="4250059"/>
            <a:ext cx="121809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45A3C2-D6DB-B455-B74A-07148C9A0727}"/>
              </a:ext>
            </a:extLst>
          </p:cNvPr>
          <p:cNvSpPr txBox="1"/>
          <p:nvPr/>
        </p:nvSpPr>
        <p:spPr>
          <a:xfrm>
            <a:off x="2542282" y="2673615"/>
            <a:ext cx="1781907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External (10.1.10.0/24)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B927C-A670-CEC0-B2D6-DEA3DBBB06BE}"/>
              </a:ext>
            </a:extLst>
          </p:cNvPr>
          <p:cNvSpPr txBox="1"/>
          <p:nvPr/>
        </p:nvSpPr>
        <p:spPr>
          <a:xfrm>
            <a:off x="6889884" y="2669381"/>
            <a:ext cx="1781907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Internal (10.1.20.0/24)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5B5545-967E-4EF0-F3A5-DF4F496090BD}"/>
              </a:ext>
            </a:extLst>
          </p:cNvPr>
          <p:cNvCxnSpPr/>
          <p:nvPr/>
        </p:nvCxnSpPr>
        <p:spPr>
          <a:xfrm>
            <a:off x="1534057" y="1832829"/>
            <a:ext cx="9808663" cy="1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4754FE-BB96-806C-8A5E-2E790A714666}"/>
              </a:ext>
            </a:extLst>
          </p:cNvPr>
          <p:cNvCxnSpPr>
            <a:cxnSpLocks/>
          </p:cNvCxnSpPr>
          <p:nvPr/>
        </p:nvCxnSpPr>
        <p:spPr>
          <a:xfrm>
            <a:off x="1537281" y="1841154"/>
            <a:ext cx="0" cy="670546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073638-93F5-1496-719B-B2496489941E}"/>
              </a:ext>
            </a:extLst>
          </p:cNvPr>
          <p:cNvCxnSpPr>
            <a:cxnSpLocks/>
          </p:cNvCxnSpPr>
          <p:nvPr/>
        </p:nvCxnSpPr>
        <p:spPr>
          <a:xfrm>
            <a:off x="5666597" y="1833900"/>
            <a:ext cx="0" cy="670546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D31FF0-88A1-51D1-CAE7-D41410A00E44}"/>
              </a:ext>
            </a:extLst>
          </p:cNvPr>
          <p:cNvCxnSpPr>
            <a:cxnSpLocks/>
          </p:cNvCxnSpPr>
          <p:nvPr/>
        </p:nvCxnSpPr>
        <p:spPr>
          <a:xfrm>
            <a:off x="11335633" y="1841083"/>
            <a:ext cx="0" cy="3670083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A1227E-0F2A-DD55-10CA-263A108364F2}"/>
              </a:ext>
            </a:extLst>
          </p:cNvPr>
          <p:cNvCxnSpPr>
            <a:cxnSpLocks/>
          </p:cNvCxnSpPr>
          <p:nvPr/>
        </p:nvCxnSpPr>
        <p:spPr>
          <a:xfrm flipH="1">
            <a:off x="10548485" y="4246426"/>
            <a:ext cx="775835" cy="363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85C6889-75A0-123A-C9A6-AE6D4FD802FC}"/>
              </a:ext>
            </a:extLst>
          </p:cNvPr>
          <p:cNvCxnSpPr>
            <a:cxnSpLocks/>
          </p:cNvCxnSpPr>
          <p:nvPr/>
        </p:nvCxnSpPr>
        <p:spPr>
          <a:xfrm flipH="1">
            <a:off x="10541290" y="3008484"/>
            <a:ext cx="811999" cy="363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1894613-BC59-88D6-E399-740276B4A4DA}"/>
              </a:ext>
            </a:extLst>
          </p:cNvPr>
          <p:cNvSpPr txBox="1"/>
          <p:nvPr/>
        </p:nvSpPr>
        <p:spPr>
          <a:xfrm>
            <a:off x="7944997" y="1568719"/>
            <a:ext cx="1960098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Management (10.1.1.0/24)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6F0BDB-325F-A771-5115-CB02A87780DD}"/>
              </a:ext>
            </a:extLst>
          </p:cNvPr>
          <p:cNvSpPr txBox="1"/>
          <p:nvPr/>
        </p:nvSpPr>
        <p:spPr>
          <a:xfrm>
            <a:off x="2227251" y="3090242"/>
            <a:ext cx="831273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>
                <a:latin typeface="+mj-lt"/>
              </a:rPr>
              <a:t>10.1.10.8</a:t>
            </a:r>
            <a:endParaRPr lang="en-US" sz="1200" kern="100" dirty="0"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016082-2D21-69D9-1F54-21E1DA8F24D4}"/>
              </a:ext>
            </a:extLst>
          </p:cNvPr>
          <p:cNvSpPr txBox="1"/>
          <p:nvPr/>
        </p:nvSpPr>
        <p:spPr>
          <a:xfrm>
            <a:off x="778578" y="2275570"/>
            <a:ext cx="831273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10.1.1.8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144CDD-C869-A926-DE90-DA876735EBAB}"/>
              </a:ext>
            </a:extLst>
          </p:cNvPr>
          <p:cNvSpPr txBox="1"/>
          <p:nvPr/>
        </p:nvSpPr>
        <p:spPr>
          <a:xfrm>
            <a:off x="4893379" y="2263656"/>
            <a:ext cx="831273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10.1.1.4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9D8571-19B9-BB61-99DE-BD172D5D9546}"/>
              </a:ext>
            </a:extLst>
          </p:cNvPr>
          <p:cNvSpPr txBox="1"/>
          <p:nvPr/>
        </p:nvSpPr>
        <p:spPr>
          <a:xfrm>
            <a:off x="10460899" y="3079284"/>
            <a:ext cx="831273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10.1.1.5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B5B064-135A-6C74-C8F1-5B064DF99BB9}"/>
              </a:ext>
            </a:extLst>
          </p:cNvPr>
          <p:cNvSpPr txBox="1"/>
          <p:nvPr/>
        </p:nvSpPr>
        <p:spPr>
          <a:xfrm>
            <a:off x="10460900" y="4317226"/>
            <a:ext cx="831273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10.1.1.6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CE39E3-93FD-29B7-0414-52D1C5522D04}"/>
              </a:ext>
            </a:extLst>
          </p:cNvPr>
          <p:cNvSpPr txBox="1"/>
          <p:nvPr/>
        </p:nvSpPr>
        <p:spPr>
          <a:xfrm>
            <a:off x="3852877" y="3070269"/>
            <a:ext cx="831273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10.1.10.4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097A06-F0C4-A709-644D-957DBAC4BB08}"/>
              </a:ext>
            </a:extLst>
          </p:cNvPr>
          <p:cNvSpPr txBox="1"/>
          <p:nvPr/>
        </p:nvSpPr>
        <p:spPr>
          <a:xfrm>
            <a:off x="6641741" y="3069198"/>
            <a:ext cx="831273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10.1.20.4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508BE2-A2FB-107D-57D5-92FDA3CE7F7E}"/>
              </a:ext>
            </a:extLst>
          </p:cNvPr>
          <p:cNvSpPr txBox="1"/>
          <p:nvPr/>
        </p:nvSpPr>
        <p:spPr>
          <a:xfrm>
            <a:off x="8095752" y="3056690"/>
            <a:ext cx="831273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10.1.20.5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5DD4AA-44FD-A4B4-D0BC-ED0E83A1164C}"/>
              </a:ext>
            </a:extLst>
          </p:cNvPr>
          <p:cNvSpPr txBox="1"/>
          <p:nvPr/>
        </p:nvSpPr>
        <p:spPr>
          <a:xfrm>
            <a:off x="8104581" y="4277801"/>
            <a:ext cx="831273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10.1.20.6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2428490-C97A-6592-6F6F-69107726BC5C}"/>
              </a:ext>
            </a:extLst>
          </p:cNvPr>
          <p:cNvSpPr/>
          <p:nvPr/>
        </p:nvSpPr>
        <p:spPr>
          <a:xfrm>
            <a:off x="8914294" y="4995193"/>
            <a:ext cx="1636279" cy="10158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tx1"/>
                </a:solidFill>
                <a:latin typeface="+mj-lt"/>
              </a:rPr>
              <a:t>K8s Worker2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94DA2C-0731-3BBD-82D6-7456E70B071E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7696201" y="5503121"/>
            <a:ext cx="1218093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2FAB4F6-9D22-59FD-1886-95198915FA80}"/>
              </a:ext>
            </a:extLst>
          </p:cNvPr>
          <p:cNvCxnSpPr>
            <a:cxnSpLocks/>
          </p:cNvCxnSpPr>
          <p:nvPr/>
        </p:nvCxnSpPr>
        <p:spPr>
          <a:xfrm flipH="1">
            <a:off x="10568823" y="5499488"/>
            <a:ext cx="760548" cy="3634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14ECC47-05C3-3678-98DA-E9AD7F63945C}"/>
              </a:ext>
            </a:extLst>
          </p:cNvPr>
          <p:cNvSpPr txBox="1"/>
          <p:nvPr/>
        </p:nvSpPr>
        <p:spPr>
          <a:xfrm>
            <a:off x="10469366" y="5570288"/>
            <a:ext cx="831273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10.1.1.7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724B72-86F0-2EDF-EDB0-50A4CF222915}"/>
              </a:ext>
            </a:extLst>
          </p:cNvPr>
          <p:cNvSpPr txBox="1"/>
          <p:nvPr/>
        </p:nvSpPr>
        <p:spPr>
          <a:xfrm>
            <a:off x="8113047" y="5530863"/>
            <a:ext cx="831273" cy="2407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kern="100" dirty="0">
                <a:latin typeface="+mj-lt"/>
              </a:rPr>
              <a:t>10.1.20.7</a:t>
            </a:r>
          </a:p>
        </p:txBody>
      </p:sp>
    </p:spTree>
    <p:extLst>
      <p:ext uri="{BB962C8B-B14F-4D97-AF65-F5344CB8AC3E}">
        <p14:creationId xmlns:p14="http://schemas.microsoft.com/office/powerpoint/2010/main" val="958807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4BC500-FCF0-2807-742E-3F6492D1D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0"/>
            <a:ext cx="11274551" cy="4747603"/>
          </a:xfrm>
        </p:spPr>
        <p:txBody>
          <a:bodyPr/>
          <a:lstStyle/>
          <a:p>
            <a:r>
              <a:rPr lang="en-US" dirty="0"/>
              <a:t>Examine the CIS deployment setting.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nano f5-cis-deployment.yaml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dirty="0">
                <a:latin typeface="+mn-lt"/>
              </a:rPr>
              <a:t>Once done, exit the editor by Ctrl-X.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779C94-330A-B6A9-2ECD-7832AEEE74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FD67EF-2C00-17A0-047E-CA3AE825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4.2) F5 CIS Installation in K8s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34353C-58EC-32DB-B446-5F5F67A75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269" y="1158145"/>
            <a:ext cx="5382618" cy="5667768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5004AA98-14B5-9072-CD9A-2EC07B40D9B1}"/>
              </a:ext>
            </a:extLst>
          </p:cNvPr>
          <p:cNvSpPr/>
          <p:nvPr/>
        </p:nvSpPr>
        <p:spPr>
          <a:xfrm rot="16200000">
            <a:off x="5544605" y="4664037"/>
            <a:ext cx="367998" cy="419485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394E854-1B75-3BAF-6B67-EF1493735947}"/>
              </a:ext>
            </a:extLst>
          </p:cNvPr>
          <p:cNvSpPr/>
          <p:nvPr/>
        </p:nvSpPr>
        <p:spPr>
          <a:xfrm rot="16200000">
            <a:off x="5541390" y="4981233"/>
            <a:ext cx="367998" cy="419485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C7B0EB3-9C02-B50E-A7B3-EC672FC02271}"/>
              </a:ext>
            </a:extLst>
          </p:cNvPr>
          <p:cNvSpPr/>
          <p:nvPr/>
        </p:nvSpPr>
        <p:spPr>
          <a:xfrm rot="16200000">
            <a:off x="5247755" y="2016949"/>
            <a:ext cx="367998" cy="419485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EFFE087-4057-A013-2F72-F28C45A1A4B6}"/>
              </a:ext>
            </a:extLst>
          </p:cNvPr>
          <p:cNvSpPr/>
          <p:nvPr/>
        </p:nvSpPr>
        <p:spPr>
          <a:xfrm rot="16200000">
            <a:off x="5534960" y="5674111"/>
            <a:ext cx="367998" cy="419485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456B253-2FC8-4F50-C6B4-796B680A2ACF}"/>
              </a:ext>
            </a:extLst>
          </p:cNvPr>
          <p:cNvSpPr/>
          <p:nvPr/>
        </p:nvSpPr>
        <p:spPr>
          <a:xfrm rot="16200000">
            <a:off x="5538175" y="5336532"/>
            <a:ext cx="367998" cy="419485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1393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4BC500-FCF0-2807-742E-3F6492D1D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0"/>
            <a:ext cx="11274551" cy="4747603"/>
          </a:xfrm>
        </p:spPr>
        <p:txBody>
          <a:bodyPr/>
          <a:lstStyle/>
          <a:p>
            <a:r>
              <a:rPr lang="en-US" dirty="0"/>
              <a:t>Install the F5 CIS.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create -f f5-cis-deployment.yaml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dirty="0">
                <a:latin typeface="+mn-lt"/>
              </a:rPr>
              <a:t>Check the CIS installation result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get pods -A -o wide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779C94-330A-B6A9-2ECD-7832AEEE74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FD67EF-2C00-17A0-047E-CA3AE825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4.2) F5 CIS Installation in K8s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B528D7-C55B-5541-ED02-215E880F9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250" y="1720842"/>
            <a:ext cx="5904500" cy="10117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53A4D4-3EDB-4331-AC0B-D1D29F694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85" y="4313883"/>
            <a:ext cx="11083636" cy="2395830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B7B06B76-3CFB-391D-A1FE-287C5645A138}"/>
              </a:ext>
            </a:extLst>
          </p:cNvPr>
          <p:cNvSpPr/>
          <p:nvPr/>
        </p:nvSpPr>
        <p:spPr>
          <a:xfrm rot="16200000">
            <a:off x="5052650" y="5386492"/>
            <a:ext cx="367998" cy="419485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1031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4BC500-FCF0-2807-742E-3F6492D1D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0"/>
            <a:ext cx="11274551" cy="4747603"/>
          </a:xfrm>
        </p:spPr>
        <p:txBody>
          <a:bodyPr/>
          <a:lstStyle/>
          <a:p>
            <a:r>
              <a:rPr lang="en-US" dirty="0"/>
              <a:t>Check the F5 CIS logs. 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logs -n kube-system `</a:t>
            </a:r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get pods -A | grep k8s-bigip-ctlr | awk '{print $2}'`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779C94-330A-B6A9-2ECD-7832AEEE74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FD67EF-2C00-17A0-047E-CA3AE825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4.2) F5 CIS Installation in K8s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2E28DB-F93F-7330-DA57-396DBCAC5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2733612"/>
            <a:ext cx="11083636" cy="332963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A54D8-9241-67D7-D366-079BC22B22B0}"/>
              </a:ext>
            </a:extLst>
          </p:cNvPr>
          <p:cNvGrpSpPr/>
          <p:nvPr/>
        </p:nvGrpSpPr>
        <p:grpSpPr>
          <a:xfrm>
            <a:off x="8365029" y="5741592"/>
            <a:ext cx="755703" cy="755703"/>
            <a:chOff x="6232033" y="3284201"/>
            <a:chExt cx="755703" cy="75570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9924C93-4916-3F4F-36A4-089D78A4E789}"/>
                </a:ext>
              </a:extLst>
            </p:cNvPr>
            <p:cNvSpPr/>
            <p:nvPr/>
          </p:nvSpPr>
          <p:spPr>
            <a:xfrm>
              <a:off x="6303657" y="3397257"/>
              <a:ext cx="612457" cy="529590"/>
            </a:xfrm>
            <a:custGeom>
              <a:avLst/>
              <a:gdLst>
                <a:gd name="connsiteX0" fmla="*/ 127635 w 612457"/>
                <a:gd name="connsiteY0" fmla="*/ 509588 h 529590"/>
                <a:gd name="connsiteX1" fmla="*/ 0 w 612457"/>
                <a:gd name="connsiteY1" fmla="*/ 502920 h 529590"/>
                <a:gd name="connsiteX2" fmla="*/ 1905 w 612457"/>
                <a:gd name="connsiteY2" fmla="*/ 189548 h 529590"/>
                <a:gd name="connsiteX3" fmla="*/ 135255 w 612457"/>
                <a:gd name="connsiteY3" fmla="*/ 197168 h 529590"/>
                <a:gd name="connsiteX4" fmla="*/ 148590 w 612457"/>
                <a:gd name="connsiteY4" fmla="*/ 213360 h 529590"/>
                <a:gd name="connsiteX5" fmla="*/ 156210 w 612457"/>
                <a:gd name="connsiteY5" fmla="*/ 233363 h 529590"/>
                <a:gd name="connsiteX6" fmla="*/ 200025 w 612457"/>
                <a:gd name="connsiteY6" fmla="*/ 225743 h 529590"/>
                <a:gd name="connsiteX7" fmla="*/ 256222 w 612457"/>
                <a:gd name="connsiteY7" fmla="*/ 191453 h 529590"/>
                <a:gd name="connsiteX8" fmla="*/ 299085 w 612457"/>
                <a:gd name="connsiteY8" fmla="*/ 142875 h 529590"/>
                <a:gd name="connsiteX9" fmla="*/ 334327 w 612457"/>
                <a:gd name="connsiteY9" fmla="*/ 82868 h 529590"/>
                <a:gd name="connsiteX10" fmla="*/ 339090 w 612457"/>
                <a:gd name="connsiteY10" fmla="*/ 41910 h 529590"/>
                <a:gd name="connsiteX11" fmla="*/ 341947 w 612457"/>
                <a:gd name="connsiteY11" fmla="*/ 18098 h 529590"/>
                <a:gd name="connsiteX12" fmla="*/ 360997 w 612457"/>
                <a:gd name="connsiteY12" fmla="*/ 6668 h 529590"/>
                <a:gd name="connsiteX13" fmla="*/ 377190 w 612457"/>
                <a:gd name="connsiteY13" fmla="*/ 0 h 529590"/>
                <a:gd name="connsiteX14" fmla="*/ 396240 w 612457"/>
                <a:gd name="connsiteY14" fmla="*/ 5715 h 529590"/>
                <a:gd name="connsiteX15" fmla="*/ 412432 w 612457"/>
                <a:gd name="connsiteY15" fmla="*/ 24765 h 529590"/>
                <a:gd name="connsiteX16" fmla="*/ 416242 w 612457"/>
                <a:gd name="connsiteY16" fmla="*/ 110490 h 529590"/>
                <a:gd name="connsiteX17" fmla="*/ 396240 w 612457"/>
                <a:gd name="connsiteY17" fmla="*/ 185738 h 529590"/>
                <a:gd name="connsiteX18" fmla="*/ 412432 w 612457"/>
                <a:gd name="connsiteY18" fmla="*/ 215265 h 529590"/>
                <a:gd name="connsiteX19" fmla="*/ 581025 w 612457"/>
                <a:gd name="connsiteY19" fmla="*/ 220980 h 529590"/>
                <a:gd name="connsiteX20" fmla="*/ 612457 w 612457"/>
                <a:gd name="connsiteY20" fmla="*/ 241935 h 529590"/>
                <a:gd name="connsiteX21" fmla="*/ 607695 w 612457"/>
                <a:gd name="connsiteY21" fmla="*/ 263843 h 529590"/>
                <a:gd name="connsiteX22" fmla="*/ 590550 w 612457"/>
                <a:gd name="connsiteY22" fmla="*/ 289560 h 529590"/>
                <a:gd name="connsiteX23" fmla="*/ 582930 w 612457"/>
                <a:gd name="connsiteY23" fmla="*/ 301943 h 529590"/>
                <a:gd name="connsiteX24" fmla="*/ 603885 w 612457"/>
                <a:gd name="connsiteY24" fmla="*/ 332423 h 529590"/>
                <a:gd name="connsiteX25" fmla="*/ 579120 w 612457"/>
                <a:gd name="connsiteY25" fmla="*/ 366713 h 529590"/>
                <a:gd name="connsiteX26" fmla="*/ 564832 w 612457"/>
                <a:gd name="connsiteY26" fmla="*/ 379095 h 529590"/>
                <a:gd name="connsiteX27" fmla="*/ 571500 w 612457"/>
                <a:gd name="connsiteY27" fmla="*/ 410528 h 529590"/>
                <a:gd name="connsiteX28" fmla="*/ 567690 w 612457"/>
                <a:gd name="connsiteY28" fmla="*/ 440055 h 529590"/>
                <a:gd name="connsiteX29" fmla="*/ 523875 w 612457"/>
                <a:gd name="connsiteY29" fmla="*/ 451485 h 529590"/>
                <a:gd name="connsiteX30" fmla="*/ 529590 w 612457"/>
                <a:gd name="connsiteY30" fmla="*/ 467678 h 529590"/>
                <a:gd name="connsiteX31" fmla="*/ 538162 w 612457"/>
                <a:gd name="connsiteY31" fmla="*/ 488633 h 529590"/>
                <a:gd name="connsiteX32" fmla="*/ 519112 w 612457"/>
                <a:gd name="connsiteY32" fmla="*/ 521018 h 529590"/>
                <a:gd name="connsiteX33" fmla="*/ 503872 w 612457"/>
                <a:gd name="connsiteY33" fmla="*/ 526733 h 529590"/>
                <a:gd name="connsiteX34" fmla="*/ 315277 w 612457"/>
                <a:gd name="connsiteY34" fmla="*/ 529590 h 529590"/>
                <a:gd name="connsiteX35" fmla="*/ 248602 w 612457"/>
                <a:gd name="connsiteY35" fmla="*/ 497205 h 529590"/>
                <a:gd name="connsiteX36" fmla="*/ 220980 w 612457"/>
                <a:gd name="connsiteY36" fmla="*/ 470535 h 529590"/>
                <a:gd name="connsiteX37" fmla="*/ 127635 w 612457"/>
                <a:gd name="connsiteY37" fmla="*/ 509588 h 52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12457" h="529590">
                  <a:moveTo>
                    <a:pt x="127635" y="509588"/>
                  </a:moveTo>
                  <a:lnTo>
                    <a:pt x="0" y="502920"/>
                  </a:lnTo>
                  <a:lnTo>
                    <a:pt x="1905" y="189548"/>
                  </a:lnTo>
                  <a:lnTo>
                    <a:pt x="135255" y="197168"/>
                  </a:lnTo>
                  <a:lnTo>
                    <a:pt x="148590" y="213360"/>
                  </a:lnTo>
                  <a:lnTo>
                    <a:pt x="156210" y="233363"/>
                  </a:lnTo>
                  <a:lnTo>
                    <a:pt x="200025" y="225743"/>
                  </a:lnTo>
                  <a:lnTo>
                    <a:pt x="256222" y="191453"/>
                  </a:lnTo>
                  <a:lnTo>
                    <a:pt x="299085" y="142875"/>
                  </a:lnTo>
                  <a:lnTo>
                    <a:pt x="334327" y="82868"/>
                  </a:lnTo>
                  <a:lnTo>
                    <a:pt x="339090" y="41910"/>
                  </a:lnTo>
                  <a:lnTo>
                    <a:pt x="341947" y="18098"/>
                  </a:lnTo>
                  <a:lnTo>
                    <a:pt x="360997" y="6668"/>
                  </a:lnTo>
                  <a:lnTo>
                    <a:pt x="377190" y="0"/>
                  </a:lnTo>
                  <a:lnTo>
                    <a:pt x="396240" y="5715"/>
                  </a:lnTo>
                  <a:lnTo>
                    <a:pt x="412432" y="24765"/>
                  </a:lnTo>
                  <a:lnTo>
                    <a:pt x="416242" y="110490"/>
                  </a:lnTo>
                  <a:lnTo>
                    <a:pt x="396240" y="185738"/>
                  </a:lnTo>
                  <a:lnTo>
                    <a:pt x="412432" y="215265"/>
                  </a:lnTo>
                  <a:lnTo>
                    <a:pt x="581025" y="220980"/>
                  </a:lnTo>
                  <a:lnTo>
                    <a:pt x="612457" y="241935"/>
                  </a:lnTo>
                  <a:lnTo>
                    <a:pt x="607695" y="263843"/>
                  </a:lnTo>
                  <a:lnTo>
                    <a:pt x="590550" y="289560"/>
                  </a:lnTo>
                  <a:lnTo>
                    <a:pt x="582930" y="301943"/>
                  </a:lnTo>
                  <a:lnTo>
                    <a:pt x="603885" y="332423"/>
                  </a:lnTo>
                  <a:lnTo>
                    <a:pt x="579120" y="366713"/>
                  </a:lnTo>
                  <a:lnTo>
                    <a:pt x="564832" y="379095"/>
                  </a:lnTo>
                  <a:lnTo>
                    <a:pt x="571500" y="410528"/>
                  </a:lnTo>
                  <a:lnTo>
                    <a:pt x="567690" y="440055"/>
                  </a:lnTo>
                  <a:lnTo>
                    <a:pt x="523875" y="451485"/>
                  </a:lnTo>
                  <a:lnTo>
                    <a:pt x="529590" y="467678"/>
                  </a:lnTo>
                  <a:lnTo>
                    <a:pt x="538162" y="488633"/>
                  </a:lnTo>
                  <a:lnTo>
                    <a:pt x="519112" y="521018"/>
                  </a:lnTo>
                  <a:lnTo>
                    <a:pt x="503872" y="526733"/>
                  </a:lnTo>
                  <a:lnTo>
                    <a:pt x="315277" y="529590"/>
                  </a:lnTo>
                  <a:lnTo>
                    <a:pt x="248602" y="497205"/>
                  </a:lnTo>
                  <a:lnTo>
                    <a:pt x="220980" y="470535"/>
                  </a:lnTo>
                  <a:lnTo>
                    <a:pt x="127635" y="5095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20" name="Graphic 19" descr="Thumbs up sign outline">
              <a:extLst>
                <a:ext uri="{FF2B5EF4-FFF2-40B4-BE49-F238E27FC236}">
                  <a16:creationId xmlns:a16="http://schemas.microsoft.com/office/drawing/2014/main" id="{09B2E141-CB1D-15F3-AE8C-BCE4C6722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32033" y="3284201"/>
              <a:ext cx="755703" cy="755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5231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591C29-FEC5-DB83-A97D-2C6BE25B8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604539"/>
            <a:ext cx="11336867" cy="3997094"/>
          </a:xfrm>
        </p:spPr>
        <p:txBody>
          <a:bodyPr/>
          <a:lstStyle/>
          <a:p>
            <a:r>
              <a:rPr lang="en-US" dirty="0"/>
              <a:t>Task 4.3)</a:t>
            </a:r>
            <a:br>
              <a:rPr lang="en-US" dirty="0"/>
            </a:br>
            <a:r>
              <a:rPr lang="en-US" dirty="0"/>
              <a:t>F5 IPAM Installation in K8s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AE5BDD-ED1A-A57F-2FDF-779B3F59E4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25A07-D569-DA17-DA09-DEAC7FFF608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83350"/>
            <a:ext cx="901700" cy="122238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221254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Installing the F5 IPAM in Kubernetes cluster starts with creating </a:t>
            </a:r>
            <a:r>
              <a:rPr lang="en-US" dirty="0">
                <a:latin typeface="+mn-lt"/>
              </a:rPr>
              <a:t>the cluster role, the cluster role binding, and the service account.</a:t>
            </a:r>
            <a:endParaRPr lang="en-US" dirty="0"/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create -f f5-ipam-rbac.yaml</a:t>
            </a:r>
          </a:p>
          <a:p>
            <a:endParaRPr lang="en-US" dirty="0"/>
          </a:p>
          <a:p>
            <a:r>
              <a:rPr lang="en-US" dirty="0"/>
              <a:t>Create persistent volume to store F5 IPAM data.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create -f f5-ipam-persistentvolume.yaml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4.3) F5 IPAM Installation in K8s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1F3F84-77E3-0854-0034-6B1A0C1C6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464" y="1997009"/>
            <a:ext cx="7570273" cy="1280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0182AE-798E-A97C-01BE-3DBDCA48F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043" y="4658843"/>
            <a:ext cx="7570273" cy="161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87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Confirm that the persistent volume has been correctly created.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get </a:t>
            </a:r>
            <a:r>
              <a:rPr lang="en-US" sz="1400" dirty="0" err="1">
                <a:latin typeface="Consolas" panose="020B0609020204030204" pitchFamily="49" charset="0"/>
              </a:rPr>
              <a:t>persistentvolume</a:t>
            </a:r>
            <a:r>
              <a:rPr lang="en-US" sz="1400" dirty="0">
                <a:latin typeface="Consolas" panose="020B0609020204030204" pitchFamily="49" charset="0"/>
              </a:rPr>
              <a:t> -A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get </a:t>
            </a:r>
            <a:r>
              <a:rPr lang="en-US" sz="1400" dirty="0" err="1">
                <a:latin typeface="Consolas" panose="020B0609020204030204" pitchFamily="49" charset="0"/>
              </a:rPr>
              <a:t>persistentvolumeclaim</a:t>
            </a:r>
            <a:r>
              <a:rPr lang="en-US" sz="1400" dirty="0">
                <a:latin typeface="Consolas" panose="020B0609020204030204" pitchFamily="49" charset="0"/>
              </a:rPr>
              <a:t> -A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4.3) F5 IPAM Installation in K8s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33E1A-105B-2A3F-D6F8-02AD0BEA5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15" y="3354112"/>
            <a:ext cx="11083636" cy="225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17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Examine the F5 IPAM deployment setting.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nano f5-ipam-deployment.yaml</a:t>
            </a:r>
          </a:p>
          <a:p>
            <a:endParaRPr lang="en-US" dirty="0"/>
          </a:p>
          <a:p>
            <a:r>
              <a:rPr lang="en-US" dirty="0"/>
              <a:t>Once done, exit the editor by Ctrl-X.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4.3) F5 IPAM Installation in K8s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B22BB-CF95-CF5D-F5ED-DCF6DF1E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48" y="1111611"/>
            <a:ext cx="5490751" cy="5667768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3B803F88-F615-A522-F593-01264987C0BB}"/>
              </a:ext>
            </a:extLst>
          </p:cNvPr>
          <p:cNvSpPr/>
          <p:nvPr/>
        </p:nvSpPr>
        <p:spPr>
          <a:xfrm rot="16200000">
            <a:off x="6430395" y="3670258"/>
            <a:ext cx="367998" cy="419485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A240DE9-94FC-C7F9-8803-8BDD0C38CB90}"/>
              </a:ext>
            </a:extLst>
          </p:cNvPr>
          <p:cNvSpPr/>
          <p:nvPr/>
        </p:nvSpPr>
        <p:spPr>
          <a:xfrm rot="16200000">
            <a:off x="6392298" y="4666288"/>
            <a:ext cx="367998" cy="419485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81B0D94-361A-64A8-CFC4-89EF79E73FE8}"/>
              </a:ext>
            </a:extLst>
          </p:cNvPr>
          <p:cNvSpPr/>
          <p:nvPr/>
        </p:nvSpPr>
        <p:spPr>
          <a:xfrm rot="16200000">
            <a:off x="6388105" y="5888418"/>
            <a:ext cx="367998" cy="419485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AAE2341-967E-F021-1852-3835879D88DA}"/>
              </a:ext>
            </a:extLst>
          </p:cNvPr>
          <p:cNvSpPr/>
          <p:nvPr/>
        </p:nvSpPr>
        <p:spPr>
          <a:xfrm rot="16200000">
            <a:off x="6381160" y="5195853"/>
            <a:ext cx="367998" cy="419485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6970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3672"/>
            <a:ext cx="11274551" cy="4957128"/>
          </a:xfrm>
        </p:spPr>
        <p:txBody>
          <a:bodyPr/>
          <a:lstStyle/>
          <a:p>
            <a:r>
              <a:rPr lang="en-US" dirty="0"/>
              <a:t>Install the F5 IPAM.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create -f f5-ipam-deployment.yaml</a:t>
            </a:r>
          </a:p>
          <a:p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Check the IPAM installation result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get pods -A -o wide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4.3) F5 IPAM Installation in K8s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5B75E7-1AE7-61DF-7749-547428B1D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248" y="1810265"/>
            <a:ext cx="6104902" cy="909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B82B86-76FF-C53F-5235-854E02BA4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5" y="3960480"/>
            <a:ext cx="11083636" cy="2645491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61765789-D8F5-5AF5-AB5A-19F51A1DEF4D}"/>
              </a:ext>
            </a:extLst>
          </p:cNvPr>
          <p:cNvSpPr/>
          <p:nvPr/>
        </p:nvSpPr>
        <p:spPr>
          <a:xfrm rot="16200000">
            <a:off x="5109597" y="5031152"/>
            <a:ext cx="367998" cy="419485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5680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the F5 CIS logs.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logs -n kube-system `</a:t>
            </a:r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get pods -A | grep f5-ipam | awk '{print $2}'`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4.3) F5 IPAM Installation in K8s – change capture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7DDCD-7A37-9264-9D55-300918FC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17" y="2475149"/>
            <a:ext cx="10076033" cy="4060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2675A1-1CAB-4211-7F0F-F06332BDCA36}"/>
              </a:ext>
            </a:extLst>
          </p:cNvPr>
          <p:cNvGrpSpPr/>
          <p:nvPr/>
        </p:nvGrpSpPr>
        <p:grpSpPr>
          <a:xfrm>
            <a:off x="2940764" y="6166563"/>
            <a:ext cx="755703" cy="755703"/>
            <a:chOff x="6232033" y="3284201"/>
            <a:chExt cx="755703" cy="75570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0CD470-2CA5-DE33-653C-077596A753BE}"/>
                </a:ext>
              </a:extLst>
            </p:cNvPr>
            <p:cNvSpPr/>
            <p:nvPr/>
          </p:nvSpPr>
          <p:spPr>
            <a:xfrm>
              <a:off x="6303657" y="3397257"/>
              <a:ext cx="612457" cy="529590"/>
            </a:xfrm>
            <a:custGeom>
              <a:avLst/>
              <a:gdLst>
                <a:gd name="connsiteX0" fmla="*/ 127635 w 612457"/>
                <a:gd name="connsiteY0" fmla="*/ 509588 h 529590"/>
                <a:gd name="connsiteX1" fmla="*/ 0 w 612457"/>
                <a:gd name="connsiteY1" fmla="*/ 502920 h 529590"/>
                <a:gd name="connsiteX2" fmla="*/ 1905 w 612457"/>
                <a:gd name="connsiteY2" fmla="*/ 189548 h 529590"/>
                <a:gd name="connsiteX3" fmla="*/ 135255 w 612457"/>
                <a:gd name="connsiteY3" fmla="*/ 197168 h 529590"/>
                <a:gd name="connsiteX4" fmla="*/ 148590 w 612457"/>
                <a:gd name="connsiteY4" fmla="*/ 213360 h 529590"/>
                <a:gd name="connsiteX5" fmla="*/ 156210 w 612457"/>
                <a:gd name="connsiteY5" fmla="*/ 233363 h 529590"/>
                <a:gd name="connsiteX6" fmla="*/ 200025 w 612457"/>
                <a:gd name="connsiteY6" fmla="*/ 225743 h 529590"/>
                <a:gd name="connsiteX7" fmla="*/ 256222 w 612457"/>
                <a:gd name="connsiteY7" fmla="*/ 191453 h 529590"/>
                <a:gd name="connsiteX8" fmla="*/ 299085 w 612457"/>
                <a:gd name="connsiteY8" fmla="*/ 142875 h 529590"/>
                <a:gd name="connsiteX9" fmla="*/ 334327 w 612457"/>
                <a:gd name="connsiteY9" fmla="*/ 82868 h 529590"/>
                <a:gd name="connsiteX10" fmla="*/ 339090 w 612457"/>
                <a:gd name="connsiteY10" fmla="*/ 41910 h 529590"/>
                <a:gd name="connsiteX11" fmla="*/ 341947 w 612457"/>
                <a:gd name="connsiteY11" fmla="*/ 18098 h 529590"/>
                <a:gd name="connsiteX12" fmla="*/ 360997 w 612457"/>
                <a:gd name="connsiteY12" fmla="*/ 6668 h 529590"/>
                <a:gd name="connsiteX13" fmla="*/ 377190 w 612457"/>
                <a:gd name="connsiteY13" fmla="*/ 0 h 529590"/>
                <a:gd name="connsiteX14" fmla="*/ 396240 w 612457"/>
                <a:gd name="connsiteY14" fmla="*/ 5715 h 529590"/>
                <a:gd name="connsiteX15" fmla="*/ 412432 w 612457"/>
                <a:gd name="connsiteY15" fmla="*/ 24765 h 529590"/>
                <a:gd name="connsiteX16" fmla="*/ 416242 w 612457"/>
                <a:gd name="connsiteY16" fmla="*/ 110490 h 529590"/>
                <a:gd name="connsiteX17" fmla="*/ 396240 w 612457"/>
                <a:gd name="connsiteY17" fmla="*/ 185738 h 529590"/>
                <a:gd name="connsiteX18" fmla="*/ 412432 w 612457"/>
                <a:gd name="connsiteY18" fmla="*/ 215265 h 529590"/>
                <a:gd name="connsiteX19" fmla="*/ 581025 w 612457"/>
                <a:gd name="connsiteY19" fmla="*/ 220980 h 529590"/>
                <a:gd name="connsiteX20" fmla="*/ 612457 w 612457"/>
                <a:gd name="connsiteY20" fmla="*/ 241935 h 529590"/>
                <a:gd name="connsiteX21" fmla="*/ 607695 w 612457"/>
                <a:gd name="connsiteY21" fmla="*/ 263843 h 529590"/>
                <a:gd name="connsiteX22" fmla="*/ 590550 w 612457"/>
                <a:gd name="connsiteY22" fmla="*/ 289560 h 529590"/>
                <a:gd name="connsiteX23" fmla="*/ 582930 w 612457"/>
                <a:gd name="connsiteY23" fmla="*/ 301943 h 529590"/>
                <a:gd name="connsiteX24" fmla="*/ 603885 w 612457"/>
                <a:gd name="connsiteY24" fmla="*/ 332423 h 529590"/>
                <a:gd name="connsiteX25" fmla="*/ 579120 w 612457"/>
                <a:gd name="connsiteY25" fmla="*/ 366713 h 529590"/>
                <a:gd name="connsiteX26" fmla="*/ 564832 w 612457"/>
                <a:gd name="connsiteY26" fmla="*/ 379095 h 529590"/>
                <a:gd name="connsiteX27" fmla="*/ 571500 w 612457"/>
                <a:gd name="connsiteY27" fmla="*/ 410528 h 529590"/>
                <a:gd name="connsiteX28" fmla="*/ 567690 w 612457"/>
                <a:gd name="connsiteY28" fmla="*/ 440055 h 529590"/>
                <a:gd name="connsiteX29" fmla="*/ 523875 w 612457"/>
                <a:gd name="connsiteY29" fmla="*/ 451485 h 529590"/>
                <a:gd name="connsiteX30" fmla="*/ 529590 w 612457"/>
                <a:gd name="connsiteY30" fmla="*/ 467678 h 529590"/>
                <a:gd name="connsiteX31" fmla="*/ 538162 w 612457"/>
                <a:gd name="connsiteY31" fmla="*/ 488633 h 529590"/>
                <a:gd name="connsiteX32" fmla="*/ 519112 w 612457"/>
                <a:gd name="connsiteY32" fmla="*/ 521018 h 529590"/>
                <a:gd name="connsiteX33" fmla="*/ 503872 w 612457"/>
                <a:gd name="connsiteY33" fmla="*/ 526733 h 529590"/>
                <a:gd name="connsiteX34" fmla="*/ 315277 w 612457"/>
                <a:gd name="connsiteY34" fmla="*/ 529590 h 529590"/>
                <a:gd name="connsiteX35" fmla="*/ 248602 w 612457"/>
                <a:gd name="connsiteY35" fmla="*/ 497205 h 529590"/>
                <a:gd name="connsiteX36" fmla="*/ 220980 w 612457"/>
                <a:gd name="connsiteY36" fmla="*/ 470535 h 529590"/>
                <a:gd name="connsiteX37" fmla="*/ 127635 w 612457"/>
                <a:gd name="connsiteY37" fmla="*/ 509588 h 52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12457" h="529590">
                  <a:moveTo>
                    <a:pt x="127635" y="509588"/>
                  </a:moveTo>
                  <a:lnTo>
                    <a:pt x="0" y="502920"/>
                  </a:lnTo>
                  <a:lnTo>
                    <a:pt x="1905" y="189548"/>
                  </a:lnTo>
                  <a:lnTo>
                    <a:pt x="135255" y="197168"/>
                  </a:lnTo>
                  <a:lnTo>
                    <a:pt x="148590" y="213360"/>
                  </a:lnTo>
                  <a:lnTo>
                    <a:pt x="156210" y="233363"/>
                  </a:lnTo>
                  <a:lnTo>
                    <a:pt x="200025" y="225743"/>
                  </a:lnTo>
                  <a:lnTo>
                    <a:pt x="256222" y="191453"/>
                  </a:lnTo>
                  <a:lnTo>
                    <a:pt x="299085" y="142875"/>
                  </a:lnTo>
                  <a:lnTo>
                    <a:pt x="334327" y="82868"/>
                  </a:lnTo>
                  <a:lnTo>
                    <a:pt x="339090" y="41910"/>
                  </a:lnTo>
                  <a:lnTo>
                    <a:pt x="341947" y="18098"/>
                  </a:lnTo>
                  <a:lnTo>
                    <a:pt x="360997" y="6668"/>
                  </a:lnTo>
                  <a:lnTo>
                    <a:pt x="377190" y="0"/>
                  </a:lnTo>
                  <a:lnTo>
                    <a:pt x="396240" y="5715"/>
                  </a:lnTo>
                  <a:lnTo>
                    <a:pt x="412432" y="24765"/>
                  </a:lnTo>
                  <a:lnTo>
                    <a:pt x="416242" y="110490"/>
                  </a:lnTo>
                  <a:lnTo>
                    <a:pt x="396240" y="185738"/>
                  </a:lnTo>
                  <a:lnTo>
                    <a:pt x="412432" y="215265"/>
                  </a:lnTo>
                  <a:lnTo>
                    <a:pt x="581025" y="220980"/>
                  </a:lnTo>
                  <a:lnTo>
                    <a:pt x="612457" y="241935"/>
                  </a:lnTo>
                  <a:lnTo>
                    <a:pt x="607695" y="263843"/>
                  </a:lnTo>
                  <a:lnTo>
                    <a:pt x="590550" y="289560"/>
                  </a:lnTo>
                  <a:lnTo>
                    <a:pt x="582930" y="301943"/>
                  </a:lnTo>
                  <a:lnTo>
                    <a:pt x="603885" y="332423"/>
                  </a:lnTo>
                  <a:lnTo>
                    <a:pt x="579120" y="366713"/>
                  </a:lnTo>
                  <a:lnTo>
                    <a:pt x="564832" y="379095"/>
                  </a:lnTo>
                  <a:lnTo>
                    <a:pt x="571500" y="410528"/>
                  </a:lnTo>
                  <a:lnTo>
                    <a:pt x="567690" y="440055"/>
                  </a:lnTo>
                  <a:lnTo>
                    <a:pt x="523875" y="451485"/>
                  </a:lnTo>
                  <a:lnTo>
                    <a:pt x="529590" y="467678"/>
                  </a:lnTo>
                  <a:lnTo>
                    <a:pt x="538162" y="488633"/>
                  </a:lnTo>
                  <a:lnTo>
                    <a:pt x="519112" y="521018"/>
                  </a:lnTo>
                  <a:lnTo>
                    <a:pt x="503872" y="526733"/>
                  </a:lnTo>
                  <a:lnTo>
                    <a:pt x="315277" y="529590"/>
                  </a:lnTo>
                  <a:lnTo>
                    <a:pt x="248602" y="497205"/>
                  </a:lnTo>
                  <a:lnTo>
                    <a:pt x="220980" y="470535"/>
                  </a:lnTo>
                  <a:lnTo>
                    <a:pt x="127635" y="5095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14" name="Graphic 13" descr="Thumbs up sign outline">
              <a:extLst>
                <a:ext uri="{FF2B5EF4-FFF2-40B4-BE49-F238E27FC236}">
                  <a16:creationId xmlns:a16="http://schemas.microsoft.com/office/drawing/2014/main" id="{1B8A9B91-12C0-EAD3-0B18-A507E02E7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32033" y="3284201"/>
              <a:ext cx="755703" cy="7557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651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591C29-FEC5-DB83-A97D-2C6BE25B8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604539"/>
            <a:ext cx="11336867" cy="3997094"/>
          </a:xfrm>
        </p:spPr>
        <p:txBody>
          <a:bodyPr/>
          <a:lstStyle/>
          <a:p>
            <a:r>
              <a:rPr lang="en-US" dirty="0"/>
              <a:t>Task 4.4)</a:t>
            </a:r>
            <a:br>
              <a:rPr lang="en-US" dirty="0"/>
            </a:br>
            <a:r>
              <a:rPr lang="en-US" dirty="0"/>
              <a:t>Create a Deployment in K8s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AE5BDD-ED1A-A57F-2FDF-779B3F59E4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25A07-D569-DA17-DA09-DEAC7FFF608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83350"/>
            <a:ext cx="901700" cy="122238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2369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A9FC1-EC6F-60C7-8FCC-10BF9262F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1081536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Basic BIG-IP configuration up to LTM and DNS/GTM provisioned.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9E63DF-A088-5C24-96A8-E56DFD5A4FA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4D4A3F-9B72-D4F7-3C1E-15EEA063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F5 BIG-IP Requirements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1E4786-BE85-EF4A-BCC1-C05BB714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338" y="2094037"/>
            <a:ext cx="7570273" cy="410925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4FDBC5C-C9DF-53D8-1A6B-E30D1C3995A4}"/>
              </a:ext>
            </a:extLst>
          </p:cNvPr>
          <p:cNvSpPr/>
          <p:nvPr/>
        </p:nvSpPr>
        <p:spPr>
          <a:xfrm>
            <a:off x="5984371" y="4639128"/>
            <a:ext cx="391886" cy="522514"/>
          </a:xfrm>
          <a:prstGeom prst="rightArrow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13E19BD-4E84-CA54-690C-B92CB786F74B}"/>
              </a:ext>
            </a:extLst>
          </p:cNvPr>
          <p:cNvSpPr/>
          <p:nvPr/>
        </p:nvSpPr>
        <p:spPr>
          <a:xfrm>
            <a:off x="5984371" y="5591626"/>
            <a:ext cx="391886" cy="522514"/>
          </a:xfrm>
          <a:prstGeom prst="rightArrow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8504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4734902"/>
          </a:xfrm>
        </p:spPr>
        <p:txBody>
          <a:bodyPr/>
          <a:lstStyle/>
          <a:p>
            <a:r>
              <a:rPr lang="en-US" dirty="0"/>
              <a:t>Deploy a JSON-based Echo Server.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create -f echo-api-</a:t>
            </a:r>
            <a:r>
              <a:rPr lang="en-US" sz="1400" dirty="0" err="1">
                <a:latin typeface="Consolas" panose="020B0609020204030204" pitchFamily="49" charset="0"/>
              </a:rPr>
              <a:t>deployment.yaml</a:t>
            </a:r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get pods -A -o wide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4.4) Create a Deployment in K8s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00EA9-B7E8-19F0-D296-0E8DC6C3E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38" y="1642115"/>
            <a:ext cx="6202657" cy="1270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0BD511-10F0-0081-FE8B-8D711BBE4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84" y="3615199"/>
            <a:ext cx="10076033" cy="2797723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347CB633-023B-8EE3-DC8A-530FBD9F6A93}"/>
              </a:ext>
            </a:extLst>
          </p:cNvPr>
          <p:cNvSpPr/>
          <p:nvPr/>
        </p:nvSpPr>
        <p:spPr>
          <a:xfrm rot="16200000">
            <a:off x="4654097" y="3979651"/>
            <a:ext cx="367998" cy="419485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5987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4734902"/>
          </a:xfrm>
        </p:spPr>
        <p:txBody>
          <a:bodyPr/>
          <a:lstStyle/>
          <a:p>
            <a:r>
              <a:rPr lang="en-US" dirty="0"/>
              <a:t>Before creating the Ingress for the Echo Server, let's see the settings in the NGINX IC.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exec -n nginx-ingress `</a:t>
            </a:r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get pods -A | grep nginx-ingress | awk '{print $2}'` -- ls -l /</a:t>
            </a:r>
            <a:r>
              <a:rPr lang="en-US" sz="1400" dirty="0" err="1">
                <a:latin typeface="Consolas" panose="020B0609020204030204" pitchFamily="49" charset="0"/>
              </a:rPr>
              <a:t>etc</a:t>
            </a:r>
            <a:r>
              <a:rPr lang="en-US" sz="1400" dirty="0">
                <a:latin typeface="Consolas" panose="020B0609020204030204" pitchFamily="49" charset="0"/>
              </a:rPr>
              <a:t>/nginx/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exec -n nginx-ingress `</a:t>
            </a:r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get pods -A | grep nginx-ingress | awk '{print $2}'` -- ls -l /</a:t>
            </a:r>
            <a:r>
              <a:rPr lang="en-US" sz="1400" dirty="0" err="1">
                <a:latin typeface="Consolas" panose="020B0609020204030204" pitchFamily="49" charset="0"/>
              </a:rPr>
              <a:t>etc</a:t>
            </a:r>
            <a:r>
              <a:rPr lang="en-US" sz="1400" dirty="0">
                <a:latin typeface="Consolas" panose="020B0609020204030204" pitchFamily="49" charset="0"/>
              </a:rPr>
              <a:t>/nginx/</a:t>
            </a:r>
            <a:r>
              <a:rPr lang="en-US" sz="1400" dirty="0" err="1">
                <a:latin typeface="Consolas" panose="020B0609020204030204" pitchFamily="49" charset="0"/>
              </a:rPr>
              <a:t>conf.d</a:t>
            </a:r>
            <a:endParaRPr lang="en-US" sz="1400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4.4) Create a Deployment in K8s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1EA78-FD8C-95BC-4AFE-6170C3540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3577470"/>
            <a:ext cx="11083636" cy="276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05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4734902"/>
          </a:xfrm>
        </p:spPr>
        <p:txBody>
          <a:bodyPr/>
          <a:lstStyle/>
          <a:p>
            <a:r>
              <a:rPr lang="en-US" dirty="0"/>
              <a:t>Create the Ingress for Echo Server.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create -f echo-api-</a:t>
            </a:r>
            <a:r>
              <a:rPr lang="en-US" sz="1400" dirty="0" err="1">
                <a:latin typeface="Consolas" panose="020B0609020204030204" pitchFamily="49" charset="0"/>
              </a:rPr>
              <a:t>ingress.yaml</a:t>
            </a:r>
            <a:endParaRPr lang="en-US" sz="1400" dirty="0">
              <a:latin typeface="Consolas" panose="020B0609020204030204" pitchFamily="49" charset="0"/>
            </a:endParaRPr>
          </a:p>
          <a:p>
            <a:br>
              <a:rPr lang="en-US" dirty="0"/>
            </a:br>
            <a:r>
              <a:rPr lang="en-US" dirty="0"/>
              <a:t>Once the Ingress is created, NGINX IC automatically creates the corresponding configuration.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exec -n nginx-ingress `</a:t>
            </a:r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get pods -A | grep nginx-ingress | awk '{print $2}'` -- ls -l /</a:t>
            </a:r>
            <a:r>
              <a:rPr lang="en-US" sz="1400" dirty="0" err="1">
                <a:latin typeface="Consolas" panose="020B0609020204030204" pitchFamily="49" charset="0"/>
              </a:rPr>
              <a:t>etc</a:t>
            </a:r>
            <a:r>
              <a:rPr lang="en-US" sz="1400" dirty="0">
                <a:latin typeface="Consolas" panose="020B0609020204030204" pitchFamily="49" charset="0"/>
              </a:rPr>
              <a:t>/nginx/</a:t>
            </a:r>
            <a:r>
              <a:rPr lang="en-US" sz="1400" dirty="0" err="1">
                <a:latin typeface="Consolas" panose="020B0609020204030204" pitchFamily="49" charset="0"/>
              </a:rPr>
              <a:t>conf.d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4.4) Create a Deployment in K8s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A0E673-0CAD-13C9-8DFB-92AEB4F85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992" y="1791239"/>
            <a:ext cx="4811080" cy="904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B9937-5F81-5D2F-1054-653795481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4528562"/>
            <a:ext cx="11083636" cy="10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8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1106936"/>
          </a:xfrm>
        </p:spPr>
        <p:txBody>
          <a:bodyPr/>
          <a:lstStyle/>
          <a:p>
            <a:r>
              <a:rPr lang="en-US" dirty="0"/>
              <a:t>The next step is to create </a:t>
            </a:r>
            <a:r>
              <a:rPr lang="en-US" dirty="0" err="1"/>
              <a:t>VirtualServer</a:t>
            </a:r>
            <a:r>
              <a:rPr lang="en-US" dirty="0"/>
              <a:t> CRD for the Echo Server which will trigger a new configuration creation in F5 BIG-IP. Before that event, let's inspect the F5 configuration using F5 GUI.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4.4) Create a Deployment in K8s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5085FC-269F-BF11-DF9F-65DD9763F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34" y="3325412"/>
            <a:ext cx="5687658" cy="2033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786585-70DF-27B5-5158-53EEC8669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690" y="3346610"/>
            <a:ext cx="5687658" cy="1991544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1DDECD70-45D5-FA53-6389-5D1E8F75E22B}"/>
              </a:ext>
            </a:extLst>
          </p:cNvPr>
          <p:cNvSpPr/>
          <p:nvPr/>
        </p:nvSpPr>
        <p:spPr>
          <a:xfrm rot="10800000">
            <a:off x="4959615" y="3703042"/>
            <a:ext cx="367998" cy="419485"/>
          </a:xfrm>
          <a:prstGeom prst="downArrow">
            <a:avLst/>
          </a:prstGeom>
          <a:solidFill>
            <a:schemeClr val="accent2">
              <a:alpha val="7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9373D3-135E-D501-7A5F-357CD669DB4F}"/>
              </a:ext>
            </a:extLst>
          </p:cNvPr>
          <p:cNvSpPr txBox="1"/>
          <p:nvPr/>
        </p:nvSpPr>
        <p:spPr>
          <a:xfrm>
            <a:off x="1636059" y="2701673"/>
            <a:ext cx="2869780" cy="4265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latin typeface="+mj-lt"/>
              </a:rPr>
              <a:t>Virtual Server List is Empty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latin typeface="+mj-lt"/>
              </a:rPr>
              <a:t>Partition List contains only Common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5FA24-04B6-B5B8-9871-70A91F9A0C49}"/>
              </a:ext>
            </a:extLst>
          </p:cNvPr>
          <p:cNvSpPr txBox="1"/>
          <p:nvPr/>
        </p:nvSpPr>
        <p:spPr>
          <a:xfrm>
            <a:off x="7690941" y="2984699"/>
            <a:ext cx="2869780" cy="4265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latin typeface="+mj-lt"/>
              </a:rPr>
              <a:t>Pool List is Empty</a:t>
            </a:r>
          </a:p>
        </p:txBody>
      </p:sp>
    </p:spTree>
    <p:extLst>
      <p:ext uri="{BB962C8B-B14F-4D97-AF65-F5344CB8AC3E}">
        <p14:creationId xmlns:p14="http://schemas.microsoft.com/office/powerpoint/2010/main" val="3050014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4734902"/>
          </a:xfrm>
        </p:spPr>
        <p:txBody>
          <a:bodyPr/>
          <a:lstStyle/>
          <a:p>
            <a:r>
              <a:rPr lang="en-US" dirty="0"/>
              <a:t>Create the </a:t>
            </a:r>
            <a:r>
              <a:rPr lang="en-US" dirty="0" err="1"/>
              <a:t>VirtualServer</a:t>
            </a:r>
            <a:r>
              <a:rPr lang="en-US" dirty="0"/>
              <a:t> CRD for Echo Server.</a:t>
            </a:r>
          </a:p>
          <a:p>
            <a:r>
              <a:rPr lang="en-US" sz="1400" dirty="0" err="1">
                <a:latin typeface="Consolas" panose="020B0609020204030204" pitchFamily="49" charset="0"/>
              </a:rPr>
              <a:t>kubectl</a:t>
            </a:r>
            <a:r>
              <a:rPr lang="en-US" sz="1400" dirty="0">
                <a:latin typeface="Consolas" panose="020B0609020204030204" pitchFamily="49" charset="0"/>
              </a:rPr>
              <a:t> create -f echo-api-</a:t>
            </a:r>
            <a:r>
              <a:rPr lang="en-US" sz="1400" dirty="0" err="1">
                <a:latin typeface="Consolas" panose="020B0609020204030204" pitchFamily="49" charset="0"/>
              </a:rPr>
              <a:t>vs.yaml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4.4) Create a Deployment in K8s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9DC65E-8D4F-0EB7-30C1-9E68D1D1B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334" y="1877652"/>
            <a:ext cx="4830065" cy="97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75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4734902"/>
          </a:xfrm>
        </p:spPr>
        <p:txBody>
          <a:bodyPr/>
          <a:lstStyle/>
          <a:p>
            <a:r>
              <a:rPr lang="en-US" dirty="0"/>
              <a:t>Once the </a:t>
            </a:r>
            <a:r>
              <a:rPr lang="en-US" dirty="0" err="1"/>
              <a:t>VirtualServer</a:t>
            </a:r>
            <a:r>
              <a:rPr lang="en-US" dirty="0"/>
              <a:t> CRD is created in the K8s </a:t>
            </a:r>
            <a:r>
              <a:rPr lang="en-US" dirty="0" err="1"/>
              <a:t>clutser</a:t>
            </a:r>
            <a:r>
              <a:rPr lang="en-US" dirty="0"/>
              <a:t>, CIS creates the virtual servers, the pools, the nodes, the traffic policy, </a:t>
            </a:r>
            <a:r>
              <a:rPr lang="en-US" dirty="0" err="1"/>
              <a:t>etc</a:t>
            </a:r>
            <a:r>
              <a:rPr lang="en-US" dirty="0"/>
              <a:t> in F5 device.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4.4) Create a Deployment in K8s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4A2F6F-7F3D-31C9-4839-F418F7823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" y="2296436"/>
            <a:ext cx="5687658" cy="2095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8F1546-CECA-560B-6A3B-4B50C1B0A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132" y="2296436"/>
            <a:ext cx="6256424" cy="21081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72CEB-4DB6-DE6C-1EE3-0099D7BA1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8" y="4574290"/>
            <a:ext cx="5687658" cy="18063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488923-8440-C81F-AD90-D8ADF536B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468" y="4514074"/>
            <a:ext cx="5170598" cy="217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11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591C29-FEC5-DB83-A97D-2C6BE25B8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604539"/>
            <a:ext cx="11336867" cy="3997094"/>
          </a:xfrm>
        </p:spPr>
        <p:txBody>
          <a:bodyPr/>
          <a:lstStyle/>
          <a:p>
            <a:r>
              <a:rPr lang="en-US" dirty="0"/>
              <a:t>Task 4.5)</a:t>
            </a:r>
            <a:br>
              <a:rPr lang="en-US" dirty="0"/>
            </a:br>
            <a:r>
              <a:rPr lang="en-US" dirty="0"/>
              <a:t>Send Test Traffic and Inspect 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25A07-D569-DA17-DA09-DEAC7FFF608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83350"/>
            <a:ext cx="901700" cy="122238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44412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D41B3-7E27-C128-2023-A39DDA32C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6931"/>
            <a:ext cx="7310014" cy="3926336"/>
          </a:xfrm>
        </p:spPr>
        <p:txBody>
          <a:bodyPr/>
          <a:lstStyle/>
          <a:p>
            <a:r>
              <a:rPr lang="en-US" dirty="0"/>
              <a:t>Send several test traffic by repeating the following command.</a:t>
            </a:r>
          </a:p>
          <a:p>
            <a:r>
              <a:rPr lang="pt-BR" sz="1400" dirty="0" err="1">
                <a:latin typeface="Consolas" panose="020B0609020204030204" pitchFamily="49" charset="0"/>
              </a:rPr>
              <a:t>curl</a:t>
            </a:r>
            <a:r>
              <a:rPr lang="pt-BR" sz="1400" dirty="0">
                <a:latin typeface="Consolas" panose="020B0609020204030204" pitchFamily="49" charset="0"/>
              </a:rPr>
              <a:t> -s --resolve echo.example.com:80:10.1.10.200 http://echo.example.com/api | </a:t>
            </a:r>
            <a:r>
              <a:rPr lang="pt-BR" sz="1400" dirty="0" err="1">
                <a:latin typeface="Consolas" panose="020B0609020204030204" pitchFamily="49" charset="0"/>
              </a:rPr>
              <a:t>jq</a:t>
            </a:r>
            <a:endParaRPr lang="pt-BR" sz="1400" dirty="0">
              <a:latin typeface="Consolas" panose="020B0609020204030204" pitchFamily="49" charset="0"/>
            </a:endParaRPr>
          </a:p>
          <a:p>
            <a:r>
              <a:rPr lang="en-US" dirty="0"/>
              <a:t>Observe several important keys such as HOSTNAME, x-forwarded-for, ECHO_API_SVC_SERVICE_HOST</a:t>
            </a:r>
            <a:r>
              <a:rPr lang="en-US"/>
              <a:t>, and ECHO_API_SVC_SERVICE_PORT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A5141-1CB0-73F2-223E-CE5053DC12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BC0836-3C00-E049-FBE5-9113D6E7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4.5) Send Test Traffic and Inspect It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B6BC06-459F-58C0-7084-4D8138E63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213" y="1169308"/>
            <a:ext cx="4243705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15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E3DD45-5C84-7A88-9C5C-C2A0DBD4A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4A471-489A-4195-2590-96316F02799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83350"/>
            <a:ext cx="901700" cy="122238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82465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032BBA-DCED-E16D-9D12-123DBE3DA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Connect K8s pod properly to outside K8s network using an ADC (Application Delivery Controller) that has automation capability.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Deploy F5 CIS to automate the F5 BIG-IP LTM according to the pod lifecycle.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Inspect the traffic flow from client </a:t>
            </a:r>
            <a:r>
              <a:rPr lang="en-US" sz="2000" dirty="0">
                <a:sym typeface="Wingdings" panose="05000000000000000000" pitchFamily="2" charset="2"/>
              </a:rPr>
              <a:t> F5  K8s pod.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FDCE8-E656-3F87-2E96-8410C03D73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63FCA8E-2F36-D819-536C-10E8C15D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 in This Chapter</a:t>
            </a:r>
          </a:p>
        </p:txBody>
      </p:sp>
    </p:spTree>
    <p:extLst>
      <p:ext uri="{BB962C8B-B14F-4D97-AF65-F5344CB8AC3E}">
        <p14:creationId xmlns:p14="http://schemas.microsoft.com/office/powerpoint/2010/main" val="2236826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A9FC1-EC6F-60C7-8FCC-10BF9262F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6931"/>
            <a:ext cx="11274551" cy="1382102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Basic BIG-IP networking configured (VLAN and Self-IP).</a:t>
            </a:r>
          </a:p>
          <a:p>
            <a:pPr algn="ctr"/>
            <a:r>
              <a:rPr lang="en-US" sz="2800" dirty="0"/>
              <a:t>Allow Service none (except with VXLAN for </a:t>
            </a:r>
            <a:r>
              <a:rPr lang="en-US" sz="2800" dirty="0" err="1"/>
              <a:t>ClusterIP</a:t>
            </a:r>
            <a:r>
              <a:rPr lang="en-US" sz="2800" dirty="0"/>
              <a:t> mode).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9E63DF-A088-5C24-96A8-E56DFD5A4FA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4D4A3F-9B72-D4F7-3C1E-15EEA063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F5 BIG-IP VE Requirements</a:t>
            </a:r>
          </a:p>
        </p:txBody>
      </p:sp>
    </p:spTree>
    <p:extLst>
      <p:ext uri="{BB962C8B-B14F-4D97-AF65-F5344CB8AC3E}">
        <p14:creationId xmlns:p14="http://schemas.microsoft.com/office/powerpoint/2010/main" val="1689925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30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DECB26-D60F-B721-90E3-1DE204A47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225" y="1443671"/>
            <a:ext cx="11274551" cy="4666843"/>
          </a:xfrm>
        </p:spPr>
        <p:txBody>
          <a:bodyPr/>
          <a:lstStyle/>
          <a:p>
            <a:pPr>
              <a:buNone/>
            </a:pPr>
            <a:r>
              <a:rPr lang="en-US" dirty="0"/>
              <a:t>At minimum, open the following access:</a:t>
            </a:r>
          </a:p>
          <a:p>
            <a:pPr>
              <a:buNone/>
            </a:pPr>
            <a:r>
              <a:rPr lang="en-US" dirty="0"/>
              <a:t>1) F5 GUI                                                                         2) Client CLI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5ACCEC-038F-1A91-62DB-2F3BDF24FCD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A63441-5E3E-65C7-D304-F1E147AC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Preparation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D3BCBF-4259-6205-471A-98EAF74B4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71" y="2510226"/>
            <a:ext cx="4369743" cy="26440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5242339-F9E6-A904-87CA-5BA3DCA0FC32}"/>
              </a:ext>
            </a:extLst>
          </p:cNvPr>
          <p:cNvGrpSpPr/>
          <p:nvPr/>
        </p:nvGrpSpPr>
        <p:grpSpPr>
          <a:xfrm>
            <a:off x="5730996" y="2510226"/>
            <a:ext cx="2594191" cy="1986517"/>
            <a:chOff x="8808053" y="4654096"/>
            <a:chExt cx="2594191" cy="19865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04AD502-C236-9C37-3D68-4FFC56508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8053" y="4654096"/>
              <a:ext cx="2594191" cy="198651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F02D9B3C-39F3-10CE-E22C-5DDE6E1E60B9}"/>
                </a:ext>
              </a:extLst>
            </p:cNvPr>
            <p:cNvSpPr/>
            <p:nvPr/>
          </p:nvSpPr>
          <p:spPr>
            <a:xfrm rot="2511854">
              <a:off x="10230405" y="6050399"/>
              <a:ext cx="457200" cy="389571"/>
            </a:xfrm>
            <a:prstGeom prst="down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2808A2E-C7AB-81FF-B8C2-A0040F9EF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383" y="4243289"/>
            <a:ext cx="4226526" cy="25469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18164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FA0F45-EE64-C91B-ED1F-BC760681B31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4DD2C0-0F45-7A96-16B1-C829E1B4A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 to the Lab – F5 GUI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F22799-4216-62AD-6F93-1C2060331951}"/>
              </a:ext>
            </a:extLst>
          </p:cNvPr>
          <p:cNvGrpSpPr/>
          <p:nvPr/>
        </p:nvGrpSpPr>
        <p:grpSpPr>
          <a:xfrm>
            <a:off x="527035" y="2148352"/>
            <a:ext cx="4635532" cy="3519237"/>
            <a:chOff x="527035" y="2148352"/>
            <a:chExt cx="4635532" cy="35192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3539DC-4F1F-08FA-DE28-14673DF45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035" y="2148352"/>
              <a:ext cx="4635532" cy="351923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3997C569-CB32-8CA0-3844-51A867C89ABA}"/>
                </a:ext>
              </a:extLst>
            </p:cNvPr>
            <p:cNvSpPr/>
            <p:nvPr/>
          </p:nvSpPr>
          <p:spPr>
            <a:xfrm>
              <a:off x="2889550" y="3826309"/>
              <a:ext cx="651933" cy="461433"/>
            </a:xfrm>
            <a:prstGeom prst="downArrow">
              <a:avLst/>
            </a:prstGeom>
            <a:solidFill>
              <a:schemeClr val="accent2">
                <a:alpha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0C3880-093E-4333-972E-D245F7766F7F}"/>
                </a:ext>
              </a:extLst>
            </p:cNvPr>
            <p:cNvSpPr/>
            <p:nvPr/>
          </p:nvSpPr>
          <p:spPr>
            <a:xfrm>
              <a:off x="812952" y="4162418"/>
              <a:ext cx="1862666" cy="641622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kern="100" dirty="0">
                  <a:solidFill>
                    <a:schemeClr val="bg1"/>
                  </a:solidFill>
                  <a:latin typeface="+mj-lt"/>
                </a:rPr>
                <a:t>For GUI access</a:t>
              </a:r>
            </a:p>
          </p:txBody>
        </p:sp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0E1674A-89D2-8CB8-DDA3-94F427A49AE8}"/>
              </a:ext>
            </a:extLst>
          </p:cNvPr>
          <p:cNvSpPr/>
          <p:nvPr/>
        </p:nvSpPr>
        <p:spPr>
          <a:xfrm>
            <a:off x="5434703" y="3646714"/>
            <a:ext cx="391886" cy="522514"/>
          </a:xfrm>
          <a:prstGeom prst="rightArrow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758BE-55F6-A203-A0F3-26BB27D50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47" y="1972391"/>
            <a:ext cx="5911326" cy="3871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CA62DC-1515-E57B-D6F3-116A7EC784B9}"/>
              </a:ext>
            </a:extLst>
          </p:cNvPr>
          <p:cNvSpPr/>
          <p:nvPr/>
        </p:nvSpPr>
        <p:spPr>
          <a:xfrm>
            <a:off x="8093437" y="3645230"/>
            <a:ext cx="2253826" cy="939398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bg1"/>
                </a:solidFill>
                <a:latin typeface="+mj-lt"/>
              </a:rPr>
              <a:t>Username: admin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" dirty="0">
                <a:solidFill>
                  <a:schemeClr val="bg1"/>
                </a:solidFill>
                <a:latin typeface="+mj-lt"/>
              </a:rPr>
              <a:t>Password: admin</a:t>
            </a:r>
          </a:p>
        </p:txBody>
      </p:sp>
    </p:spTree>
    <p:extLst>
      <p:ext uri="{BB962C8B-B14F-4D97-AF65-F5344CB8AC3E}">
        <p14:creationId xmlns:p14="http://schemas.microsoft.com/office/powerpoint/2010/main" val="953481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5E8548-8174-A74F-C6A9-281082A1A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commands for the lab is provided in this PPTX. One example:</a:t>
            </a:r>
          </a:p>
          <a:p>
            <a:pPr marL="914400"/>
            <a:r>
              <a:rPr lang="en-US" dirty="0">
                <a:latin typeface="Consolas" panose="020B0609020204030204" pitchFamily="49" charset="0"/>
              </a:rPr>
              <a:t>su - ubuntu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D28E4-9DB8-FD74-B451-F0337846AF1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788970-A5CE-39FA-A71A-23BA9B7A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Copy+Paste</a:t>
            </a:r>
            <a:r>
              <a:rPr lang="en-US" dirty="0"/>
              <a:t> From PPTX to Web Browser</a:t>
            </a:r>
          </a:p>
        </p:txBody>
      </p:sp>
    </p:spTree>
    <p:extLst>
      <p:ext uri="{BB962C8B-B14F-4D97-AF65-F5344CB8AC3E}">
        <p14:creationId xmlns:p14="http://schemas.microsoft.com/office/powerpoint/2010/main" val="452145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5E8548-8174-A74F-C6A9-281082A1A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commands for the lab is provided in this PPTX. One example:</a:t>
            </a:r>
          </a:p>
          <a:p>
            <a:pPr marL="914400"/>
            <a:r>
              <a:rPr lang="en-US" dirty="0">
                <a:latin typeface="Consolas" panose="020B0609020204030204" pitchFamily="49" charset="0"/>
              </a:rPr>
              <a:t>su - ubuntu</a:t>
            </a:r>
          </a:p>
          <a:p>
            <a:r>
              <a:rPr lang="en-US" u="sng" dirty="0"/>
              <a:t>Select</a:t>
            </a:r>
            <a:r>
              <a:rPr lang="en-US" dirty="0"/>
              <a:t> and </a:t>
            </a:r>
            <a:r>
              <a:rPr lang="en-US" u="sng" dirty="0"/>
              <a:t>Copy</a:t>
            </a:r>
            <a:r>
              <a:rPr lang="en-US" dirty="0"/>
              <a:t> the above command line and </a:t>
            </a:r>
            <a:r>
              <a:rPr lang="en-US" u="sng" dirty="0"/>
              <a:t>Paste</a:t>
            </a:r>
            <a:r>
              <a:rPr lang="en-US" dirty="0"/>
              <a:t> the command to the web shell.</a:t>
            </a:r>
          </a:p>
          <a:p>
            <a:r>
              <a:rPr lang="en-US" dirty="0"/>
              <a:t>You may also type the command directly to the web shell. </a:t>
            </a:r>
          </a:p>
          <a:p>
            <a:endParaRPr lang="en-US" b="1" u="sng" dirty="0"/>
          </a:p>
          <a:p>
            <a:r>
              <a:rPr lang="en-US" b="1" u="sng" dirty="0"/>
              <a:t>Shortcut Key Tips:</a:t>
            </a:r>
          </a:p>
          <a:p>
            <a:pPr lvl="1"/>
            <a:r>
              <a:rPr lang="en-US" dirty="0"/>
              <a:t>MS Edge – Paste: Ctrl + Shift + V</a:t>
            </a:r>
          </a:p>
          <a:p>
            <a:pPr lvl="1"/>
            <a:r>
              <a:rPr lang="en-US" dirty="0"/>
              <a:t>Google Chrome – Paste: Ctrl + V</a:t>
            </a:r>
          </a:p>
          <a:p>
            <a:pPr marL="0" lvl="1" indent="0"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D28E4-9DB8-FD74-B451-F0337846AF1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788970-A5CE-39FA-A71A-23BA9B7A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Copy+Paste</a:t>
            </a:r>
            <a:r>
              <a:rPr lang="en-US" dirty="0"/>
              <a:t> From PPTX to Web Browser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3C854A-09CB-8D7E-542B-5D8726E01292}"/>
              </a:ext>
            </a:extLst>
          </p:cNvPr>
          <p:cNvSpPr/>
          <p:nvPr/>
        </p:nvSpPr>
        <p:spPr>
          <a:xfrm>
            <a:off x="1383089" y="1850572"/>
            <a:ext cx="1511300" cy="563033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060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02A324-2989-AC18-F5EA-39FF43411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79630"/>
            <a:ext cx="11274551" cy="4957128"/>
          </a:xfrm>
        </p:spPr>
        <p:txBody>
          <a:bodyPr/>
          <a:lstStyle/>
          <a:p>
            <a:r>
              <a:rPr lang="en-US" dirty="0"/>
              <a:t>Run the following command to login to "ubuntu" account from the web shell.</a:t>
            </a:r>
          </a:p>
          <a:p>
            <a:pPr marL="914400"/>
            <a:r>
              <a:rPr lang="en-US" dirty="0">
                <a:latin typeface="Consolas" panose="020B0609020204030204" pitchFamily="49" charset="0"/>
              </a:rPr>
              <a:t>su - ubuntu</a:t>
            </a:r>
          </a:p>
          <a:p>
            <a:r>
              <a:rPr lang="en-US" dirty="0"/>
              <a:t>You should see "</a:t>
            </a:r>
            <a:r>
              <a:rPr lang="en-US" dirty="0" err="1">
                <a:latin typeface="Consolas" panose="020B0609020204030204" pitchFamily="49" charset="0"/>
              </a:rPr>
              <a:t>ubuntu@client</a:t>
            </a:r>
            <a:r>
              <a:rPr lang="en-US" dirty="0">
                <a:latin typeface="Consolas" panose="020B0609020204030204" pitchFamily="49" charset="0"/>
              </a:rPr>
              <a:t>:~$"</a:t>
            </a:r>
            <a:r>
              <a:rPr lang="en-US" dirty="0"/>
              <a:t> prompt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It is a security practice to use normal privilege user account. Only use the privilege elevated user account when it is really needed.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7A152-1DEE-F965-145F-0920A19425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5F6280-9B96-28E9-4A02-95F1D89B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Ensure You Use "ubuntu" Account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35A03-8D1B-2549-21B5-A7ED37DAF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758" y="2104239"/>
            <a:ext cx="4456814" cy="22261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09021862"/>
      </p:ext>
    </p:extLst>
  </p:cSld>
  <p:clrMapOvr>
    <a:masterClrMapping/>
  </p:clrMapOvr>
</p:sld>
</file>

<file path=ppt/theme/theme1.xml><?xml version="1.0" encoding="utf-8"?>
<a:theme xmlns:a="http://schemas.openxmlformats.org/drawingml/2006/main" name="F5 Theme">
  <a:themeElements>
    <a:clrScheme name="F5 Theme">
      <a:dk1>
        <a:srgbClr val="373737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009639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_Corp_Template_2019_v2.1" id="{237A16DB-963D-405B-B2B0-B46FD0D345BB}" vid="{38FCEDD8-D9AC-481F-8252-B6B4B072B6F8}"/>
    </a:ext>
  </a:extLst>
</a:theme>
</file>

<file path=ppt/theme/theme2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4a7c496-7651-4a31-bc0e-3b76a7dc9e6d">
      <UserInfo>
        <DisplayName>Danny Yi</DisplayName>
        <AccountId>588</AccountId>
        <AccountType/>
      </UserInfo>
    </SharedWithUsers>
    <lcf76f155ced4ddcb4097134ff3c332f xmlns="d96c77ce-5958-418a-8322-4361400c4a7e">
      <Terms xmlns="http://schemas.microsoft.com/office/infopath/2007/PartnerControls"/>
    </lcf76f155ced4ddcb4097134ff3c332f>
    <TaxCatchAll xmlns="af9ae1a1-40d9-484a-8e79-5834d0c1ba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7EB66EA2E934449AFB4F53105A1F85" ma:contentTypeVersion="12" ma:contentTypeDescription="Create a new document." ma:contentTypeScope="" ma:versionID="607ed5ce5e4bb6ed76a844c36151a0c3">
  <xsd:schema xmlns:xsd="http://www.w3.org/2001/XMLSchema" xmlns:xs="http://www.w3.org/2001/XMLSchema" xmlns:p="http://schemas.microsoft.com/office/2006/metadata/properties" xmlns:ns2="64a7c496-7651-4a31-bc0e-3b76a7dc9e6d" xmlns:ns3="d96c77ce-5958-418a-8322-4361400c4a7e" xmlns:ns4="af9ae1a1-40d9-484a-8e79-5834d0c1baa5" targetNamespace="http://schemas.microsoft.com/office/2006/metadata/properties" ma:root="true" ma:fieldsID="dce7df912b276cc2ec8d9f2299aceafb" ns2:_="" ns3:_="" ns4:_="">
    <xsd:import namespace="64a7c496-7651-4a31-bc0e-3b76a7dc9e6d"/>
    <xsd:import namespace="d96c77ce-5958-418a-8322-4361400c4a7e"/>
    <xsd:import namespace="af9ae1a1-40d9-484a-8e79-5834d0c1baa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a7c496-7651-4a31-bc0e-3b76a7dc9e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6c77ce-5958-418a-8322-4361400c4a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d8e3dbf5-c6ed-4cb8-a6ba-f39a75e016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9ae1a1-40d9-484a-8e79-5834d0c1baa5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f9640fe0-4422-4af6-bf59-8c01f85763cf}" ma:internalName="TaxCatchAll" ma:showField="CatchAllData" ma:web="64a7c496-7651-4a31-bc0e-3b76a7dc9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97BBDB-95BA-4DB6-B989-800144BA801F}">
  <ds:schemaRefs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bf4d4ade-2075-41e1-8388-7b496938aeeb"/>
    <ds:schemaRef ds:uri="http://schemas.microsoft.com/office/2006/documentManagement/types"/>
    <ds:schemaRef ds:uri="http://purl.org/dc/elements/1.1/"/>
    <ds:schemaRef ds:uri="76209964-f5fc-4897-b800-fed0e3acd6f0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A535E5C-0BF2-4DBF-89C2-207A3705E1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23B5BF-0C0A-46DD-8C4C-E00229F77AD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1461</Words>
  <Application>Microsoft Office PowerPoint</Application>
  <PresentationFormat>Widescreen</PresentationFormat>
  <Paragraphs>214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Arial Narrow</vt:lpstr>
      <vt:lpstr>Consolas</vt:lpstr>
      <vt:lpstr>F5 Theme</vt:lpstr>
      <vt:lpstr>K8s and F5 BIG-IP LTM Integration – Lab Guide</vt:lpstr>
      <vt:lpstr>Lab Architecture </vt:lpstr>
      <vt:lpstr>F5 BIG-IP Requirements</vt:lpstr>
      <vt:lpstr>F5 BIG-IP VE Requirements</vt:lpstr>
      <vt:lpstr>Access Preparation</vt:lpstr>
      <vt:lpstr>How to Connect to the Lab – F5 GUI</vt:lpstr>
      <vt:lpstr>Copy+Paste From PPTX to Web Browser</vt:lpstr>
      <vt:lpstr>Copy+Paste From PPTX to Web Browser</vt:lpstr>
      <vt:lpstr>Ensure You Use "ubuntu" Account</vt:lpstr>
      <vt:lpstr>Download YAML Files to Local </vt:lpstr>
      <vt:lpstr>Alternative: Command List in TXT</vt:lpstr>
      <vt:lpstr>Lab 4 – CIS NodePort</vt:lpstr>
      <vt:lpstr>Lab 4 – CIS NodePort</vt:lpstr>
      <vt:lpstr>Task 4.1) Confirm AS3 Installation in BIG-IP</vt:lpstr>
      <vt:lpstr>Task 4.1) Confirm AS3 Installation in BIG-IP </vt:lpstr>
      <vt:lpstr>Task 4.1) Confirm AS3 Installation in BIG-IP </vt:lpstr>
      <vt:lpstr>Task 4.2) F5 CIS Installation in K8s</vt:lpstr>
      <vt:lpstr>Task 4.2) F5 CIS Installation in K8s </vt:lpstr>
      <vt:lpstr>Task 4.2) F5 CIS Installation in K8s </vt:lpstr>
      <vt:lpstr>Task 4.2) F5 CIS Installation in K8s</vt:lpstr>
      <vt:lpstr>Task 4.2) F5 CIS Installation in K8s </vt:lpstr>
      <vt:lpstr>Task 4.2) F5 CIS Installation in K8s </vt:lpstr>
      <vt:lpstr>Task 4.3) F5 IPAM Installation in K8s</vt:lpstr>
      <vt:lpstr>Task 4.3) F5 IPAM Installation in K8s</vt:lpstr>
      <vt:lpstr>Task 4.3) F5 IPAM Installation in K8s</vt:lpstr>
      <vt:lpstr>Task 4.3) F5 IPAM Installation in K8s</vt:lpstr>
      <vt:lpstr>Task 4.3) F5 IPAM Installation in K8s</vt:lpstr>
      <vt:lpstr>Task 4.3) F5 IPAM Installation in K8s – change capture</vt:lpstr>
      <vt:lpstr>Task 4.4) Create a Deployment in K8s</vt:lpstr>
      <vt:lpstr>Task 4.4) Create a Deployment in K8s </vt:lpstr>
      <vt:lpstr>Task 4.4) Create a Deployment in K8s </vt:lpstr>
      <vt:lpstr>Task 4.4) Create a Deployment in K8s </vt:lpstr>
      <vt:lpstr>Task 4.4) Create a Deployment in K8s </vt:lpstr>
      <vt:lpstr>Task 4.4) Create a Deployment in K8s </vt:lpstr>
      <vt:lpstr>Task 4.4) Create a Deployment in K8s </vt:lpstr>
      <vt:lpstr>Task 4.5) Send Test Traffic and Inspect It</vt:lpstr>
      <vt:lpstr>Task 4.5) Send Test Traffic and Inspect It </vt:lpstr>
      <vt:lpstr>Summary</vt:lpstr>
      <vt:lpstr>What We Have Learned in This Chapter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F5 corporate template</dc:title>
  <dc:creator>Sofia Gonzalez</dc:creator>
  <cp:lastModifiedBy>Joko YULIANTORO</cp:lastModifiedBy>
  <cp:revision>8</cp:revision>
  <cp:lastPrinted>2018-07-31T23:18:19Z</cp:lastPrinted>
  <dcterms:created xsi:type="dcterms:W3CDTF">2019-07-12T16:31:09Z</dcterms:created>
  <dcterms:modified xsi:type="dcterms:W3CDTF">2022-09-11T04:38:07Z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4150755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D8.0.2</vt:lpwstr>
  </property>
  <property fmtid="{D5CDD505-2E9C-101B-9397-08002B2CF9AE}" pid="5" name="ContentTypeId">
    <vt:lpwstr>0x010100447EB66EA2E934449AFB4F53105A1F85</vt:lpwstr>
  </property>
</Properties>
</file>